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26.xml" ContentType="application/inkml+xml"/>
  <Override PartName="/ppt/ink/ink27.xml" ContentType="application/inkml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60" r:id="rId5"/>
    <p:sldId id="257" r:id="rId6"/>
    <p:sldId id="269" r:id="rId7"/>
    <p:sldId id="259" r:id="rId8"/>
    <p:sldId id="261" r:id="rId9"/>
    <p:sldId id="262" r:id="rId10"/>
    <p:sldId id="263" r:id="rId11"/>
    <p:sldId id="265" r:id="rId12"/>
    <p:sldId id="264" r:id="rId13"/>
    <p:sldId id="266" r:id="rId14"/>
    <p:sldId id="267" r:id="rId15"/>
    <p:sldId id="268" r:id="rId16"/>
    <p:sldId id="258" r:id="rId1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6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6" y="2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svg"/><Relationship Id="rId1" Type="http://schemas.openxmlformats.org/officeDocument/2006/relationships/image" Target="../media/image48.png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1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svg"/><Relationship Id="rId1" Type="http://schemas.openxmlformats.org/officeDocument/2006/relationships/image" Target="../media/image48.png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E7C0DD-4473-42DD-93B9-2EEAD4AE2158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59EEB-8257-4358-8E68-C30A01331962}">
      <dgm:prSet/>
      <dgm:spPr/>
      <dgm:t>
        <a:bodyPr/>
        <a:lstStyle/>
        <a:p>
          <a:pPr>
            <a:lnSpc>
              <a:spcPct val="100000"/>
            </a:lnSpc>
          </a:pPr>
          <a:r>
            <a:rPr lang="it-IT" dirty="0">
              <a:solidFill>
                <a:schemeClr val="tx2">
                  <a:lumMod val="90000"/>
                  <a:lumOff val="10000"/>
                </a:schemeClr>
              </a:solidFill>
            </a:rPr>
            <a:t>Le attività di ricerca scientifica svolte negli Atenei presentano una </a:t>
          </a:r>
          <a:r>
            <a:rPr lang="it-IT" b="1" dirty="0">
              <a:solidFill>
                <a:schemeClr val="tx2">
                  <a:lumMod val="90000"/>
                  <a:lumOff val="10000"/>
                </a:schemeClr>
              </a:solidFill>
            </a:rPr>
            <a:t>significativa complessità </a:t>
          </a:r>
          <a:r>
            <a:rPr lang="it-IT" dirty="0">
              <a:solidFill>
                <a:schemeClr val="tx2">
                  <a:lumMod val="90000"/>
                  <a:lumOff val="10000"/>
                </a:schemeClr>
              </a:solidFill>
            </a:rPr>
            <a:t>sotto il profilo della </a:t>
          </a:r>
          <a:r>
            <a:rPr lang="it-IT" u="sng" dirty="0">
              <a:solidFill>
                <a:schemeClr val="tx2">
                  <a:lumMod val="90000"/>
                  <a:lumOff val="10000"/>
                </a:schemeClr>
              </a:solidFill>
            </a:rPr>
            <a:t>disciplina</a:t>
          </a:r>
          <a:r>
            <a:rPr lang="it-IT" dirty="0">
              <a:solidFill>
                <a:schemeClr val="tx2">
                  <a:lumMod val="90000"/>
                  <a:lumOff val="10000"/>
                </a:schemeClr>
              </a:solidFill>
            </a:rPr>
            <a:t> e degli </a:t>
          </a:r>
          <a:r>
            <a:rPr lang="it-IT" u="sng" dirty="0">
              <a:solidFill>
                <a:schemeClr val="tx2">
                  <a:lumMod val="90000"/>
                  <a:lumOff val="10000"/>
                </a:schemeClr>
              </a:solidFill>
            </a:rPr>
            <a:t>adempimenti</a:t>
          </a:r>
          <a:r>
            <a:rPr lang="it-IT" dirty="0">
              <a:solidFill>
                <a:schemeClr val="tx2">
                  <a:lumMod val="90000"/>
                  <a:lumOff val="10000"/>
                </a:schemeClr>
              </a:solidFill>
            </a:rPr>
            <a:t> in materia di </a:t>
          </a:r>
          <a:r>
            <a:rPr lang="it-IT" b="1" dirty="0">
              <a:solidFill>
                <a:schemeClr val="tx2">
                  <a:lumMod val="90000"/>
                  <a:lumOff val="10000"/>
                </a:schemeClr>
              </a:solidFill>
            </a:rPr>
            <a:t>trattamento di dati personali</a:t>
          </a:r>
          <a:r>
            <a:rPr lang="it-IT" dirty="0">
              <a:solidFill>
                <a:schemeClr val="tx2">
                  <a:lumMod val="90000"/>
                  <a:lumOff val="10000"/>
                </a:schemeClr>
              </a:solidFill>
            </a:rPr>
            <a:t>. </a:t>
          </a:r>
          <a:endParaRPr lang="en-US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6DCB0AC7-5B94-45FC-99F1-184C7C2DC88C}" type="parTrans" cxnId="{2CCF4F00-AA73-49B2-BB4A-570DEE7D4D43}">
      <dgm:prSet/>
      <dgm:spPr/>
      <dgm:t>
        <a:bodyPr/>
        <a:lstStyle/>
        <a:p>
          <a:endParaRPr lang="en-US"/>
        </a:p>
      </dgm:t>
    </dgm:pt>
    <dgm:pt modelId="{6C7085E0-63F6-48A1-BC2A-59E4753128F0}" type="sibTrans" cxnId="{2CCF4F00-AA73-49B2-BB4A-570DEE7D4D4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73198D6E-3010-43FD-9409-180B27128A79}">
      <dgm:prSet/>
      <dgm:spPr/>
      <dgm:t>
        <a:bodyPr/>
        <a:lstStyle/>
        <a:p>
          <a:pPr>
            <a:lnSpc>
              <a:spcPct val="100000"/>
            </a:lnSpc>
          </a:pPr>
          <a:r>
            <a:rPr lang="it-IT" dirty="0">
              <a:solidFill>
                <a:schemeClr val="tx2">
                  <a:lumMod val="90000"/>
                  <a:lumOff val="10000"/>
                </a:schemeClr>
              </a:solidFill>
            </a:rPr>
            <a:t>I motivi di tale complessità risiedono, in particolare, nelle caratteristiche delle attività di ricerca, nella </a:t>
          </a:r>
          <a:r>
            <a:rPr lang="it-IT" b="1" dirty="0">
              <a:solidFill>
                <a:schemeClr val="tx2">
                  <a:lumMod val="90000"/>
                  <a:lumOff val="10000"/>
                </a:schemeClr>
              </a:solidFill>
            </a:rPr>
            <a:t>natura dei dati trattati</a:t>
          </a:r>
          <a:r>
            <a:rPr lang="it-IT" dirty="0">
              <a:solidFill>
                <a:schemeClr val="tx2">
                  <a:lumMod val="90000"/>
                  <a:lumOff val="10000"/>
                </a:schemeClr>
              </a:solidFill>
            </a:rPr>
            <a:t>, nei peculiari </a:t>
          </a:r>
          <a:r>
            <a:rPr lang="it-IT" b="1" dirty="0">
              <a:solidFill>
                <a:schemeClr val="tx2">
                  <a:lumMod val="90000"/>
                  <a:lumOff val="10000"/>
                </a:schemeClr>
              </a:solidFill>
            </a:rPr>
            <a:t>ruoli</a:t>
          </a:r>
          <a:r>
            <a:rPr lang="it-IT" dirty="0">
              <a:solidFill>
                <a:schemeClr val="tx2">
                  <a:lumMod val="90000"/>
                  <a:lumOff val="10000"/>
                </a:schemeClr>
              </a:solidFill>
            </a:rPr>
            <a:t> e </a:t>
          </a:r>
          <a:r>
            <a:rPr lang="it-IT" b="1" dirty="0">
              <a:solidFill>
                <a:schemeClr val="tx2">
                  <a:lumMod val="90000"/>
                  <a:lumOff val="10000"/>
                </a:schemeClr>
              </a:solidFill>
            </a:rPr>
            <a:t>compiti</a:t>
          </a:r>
          <a:r>
            <a:rPr lang="it-IT" dirty="0">
              <a:solidFill>
                <a:schemeClr val="tx2">
                  <a:lumMod val="90000"/>
                  <a:lumOff val="10000"/>
                </a:schemeClr>
              </a:solidFill>
            </a:rPr>
            <a:t> riservati ai ricercatori universitari e a eventuali partner di ricerca, spesso destinatari di dati </a:t>
          </a:r>
          <a:r>
            <a:rPr lang="it-IT" dirty="0" err="1">
              <a:solidFill>
                <a:schemeClr val="tx2">
                  <a:lumMod val="90000"/>
                  <a:lumOff val="10000"/>
                </a:schemeClr>
              </a:solidFill>
            </a:rPr>
            <a:t>pseudonimizzati</a:t>
          </a:r>
          <a:r>
            <a:rPr lang="it-IT" dirty="0">
              <a:solidFill>
                <a:schemeClr val="tx2">
                  <a:lumMod val="90000"/>
                  <a:lumOff val="10000"/>
                </a:schemeClr>
              </a:solidFill>
            </a:rPr>
            <a:t> (tra cui: altre università, enti, società scientifiche, nonché altri ricercatori che operano anche all’estero).</a:t>
          </a:r>
          <a:endParaRPr lang="en-US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3D48F4B7-E3E6-40D1-A320-0FE4D307438F}" type="parTrans" cxnId="{6677A9C5-5582-4540-BE2D-355F65F3E2FA}">
      <dgm:prSet/>
      <dgm:spPr/>
      <dgm:t>
        <a:bodyPr/>
        <a:lstStyle/>
        <a:p>
          <a:endParaRPr lang="en-US"/>
        </a:p>
      </dgm:t>
    </dgm:pt>
    <dgm:pt modelId="{A2F860FC-3DA4-489B-BBE2-8B98B723484D}" type="sibTrans" cxnId="{6677A9C5-5582-4540-BE2D-355F65F3E2F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050819E-2968-4D94-80F3-B365BCD2288A}">
      <dgm:prSet/>
      <dgm:spPr/>
      <dgm:t>
        <a:bodyPr/>
        <a:lstStyle/>
        <a:p>
          <a:pPr>
            <a:lnSpc>
              <a:spcPct val="100000"/>
            </a:lnSpc>
          </a:pPr>
          <a:r>
            <a:rPr lang="it-IT" b="0" i="0" dirty="0">
              <a:solidFill>
                <a:schemeClr val="tx2">
                  <a:lumMod val="90000"/>
                  <a:lumOff val="10000"/>
                </a:schemeClr>
              </a:solidFill>
            </a:rPr>
            <a:t>I/Le Responsabili scientifici/che e le persone autorizzate al trattamento, che hanno </a:t>
          </a:r>
          <a:r>
            <a:rPr lang="it-IT" b="1" i="0" dirty="0">
              <a:solidFill>
                <a:schemeClr val="tx2">
                  <a:lumMod val="90000"/>
                  <a:lumOff val="10000"/>
                </a:schemeClr>
              </a:solidFill>
            </a:rPr>
            <a:t>accesso legittimo ai dati personali </a:t>
          </a:r>
          <a:r>
            <a:rPr lang="it-IT" b="0" i="0" dirty="0">
              <a:solidFill>
                <a:schemeClr val="tx2">
                  <a:lumMod val="90000"/>
                  <a:lumOff val="10000"/>
                </a:schemeClr>
              </a:solidFill>
            </a:rPr>
            <a:t>trattati per </a:t>
          </a:r>
          <a:r>
            <a:rPr lang="it-IT" b="1" i="0" dirty="0">
              <a:solidFill>
                <a:schemeClr val="tx2">
                  <a:lumMod val="90000"/>
                  <a:lumOff val="10000"/>
                </a:schemeClr>
              </a:solidFill>
            </a:rPr>
            <a:t>scopi statistici e scientifici</a:t>
          </a:r>
          <a:r>
            <a:rPr lang="it-IT" b="0" i="0" dirty="0">
              <a:solidFill>
                <a:schemeClr val="tx2">
                  <a:lumMod val="90000"/>
                  <a:lumOff val="10000"/>
                </a:schemeClr>
              </a:solidFill>
            </a:rPr>
            <a:t>, </a:t>
          </a:r>
          <a:r>
            <a:rPr lang="it-IT" dirty="0">
              <a:solidFill>
                <a:schemeClr val="tx2">
                  <a:lumMod val="90000"/>
                  <a:lumOff val="10000"/>
                </a:schemeClr>
              </a:solidFill>
            </a:rPr>
            <a:t>devono</a:t>
          </a:r>
          <a:r>
            <a:rPr lang="it-IT" b="0" i="0" dirty="0">
              <a:solidFill>
                <a:schemeClr val="tx2">
                  <a:lumMod val="90000"/>
                  <a:lumOff val="10000"/>
                </a:schemeClr>
              </a:solidFill>
            </a:rPr>
            <a:t> rispettare i principi e devono provvedere ad ogni </a:t>
          </a:r>
          <a:r>
            <a:rPr lang="it-IT" b="1" i="0" u="sng" dirty="0">
              <a:solidFill>
                <a:schemeClr val="tx2">
                  <a:lumMod val="90000"/>
                  <a:lumOff val="10000"/>
                </a:schemeClr>
              </a:solidFill>
            </a:rPr>
            <a:t>adempimento</a:t>
          </a:r>
          <a:r>
            <a:rPr lang="it-IT" b="0" i="0" dirty="0">
              <a:solidFill>
                <a:schemeClr val="tx2">
                  <a:lumMod val="90000"/>
                  <a:lumOff val="10000"/>
                </a:schemeClr>
              </a:solidFill>
            </a:rPr>
            <a:t> richiesto dal Regolamento UE n. 2016/679.</a:t>
          </a:r>
          <a:endParaRPr lang="en-US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B95C2B80-1C22-47F9-ADC1-F1B2B1FC3C5D}" type="parTrans" cxnId="{C5BB4BFF-7A5D-4328-98C9-17B906AFF3A8}">
      <dgm:prSet/>
      <dgm:spPr/>
      <dgm:t>
        <a:bodyPr/>
        <a:lstStyle/>
        <a:p>
          <a:endParaRPr lang="en-US"/>
        </a:p>
      </dgm:t>
    </dgm:pt>
    <dgm:pt modelId="{1E373042-86F6-41FF-944A-9CA697C872A3}" type="sibTrans" cxnId="{C5BB4BFF-7A5D-4328-98C9-17B906AFF3A8}">
      <dgm:prSet/>
      <dgm:spPr/>
      <dgm:t>
        <a:bodyPr/>
        <a:lstStyle/>
        <a:p>
          <a:endParaRPr lang="en-US"/>
        </a:p>
      </dgm:t>
    </dgm:pt>
    <dgm:pt modelId="{939F0E4A-E180-4E3B-8CFA-3CDD94D1C7C8}" type="pres">
      <dgm:prSet presAssocID="{1CE7C0DD-4473-42DD-93B9-2EEAD4AE2158}" presName="root" presStyleCnt="0">
        <dgm:presLayoutVars>
          <dgm:dir/>
          <dgm:resizeHandles val="exact"/>
        </dgm:presLayoutVars>
      </dgm:prSet>
      <dgm:spPr/>
    </dgm:pt>
    <dgm:pt modelId="{7F8E440D-E79E-4BAB-8805-28A12B4C2029}" type="pres">
      <dgm:prSet presAssocID="{1CE7C0DD-4473-42DD-93B9-2EEAD4AE2158}" presName="container" presStyleCnt="0">
        <dgm:presLayoutVars>
          <dgm:dir/>
          <dgm:resizeHandles val="exact"/>
        </dgm:presLayoutVars>
      </dgm:prSet>
      <dgm:spPr/>
    </dgm:pt>
    <dgm:pt modelId="{3746F7FE-DE0F-449C-B008-933576A5F448}" type="pres">
      <dgm:prSet presAssocID="{6A959EEB-8257-4358-8E68-C30A01331962}" presName="compNode" presStyleCnt="0"/>
      <dgm:spPr/>
    </dgm:pt>
    <dgm:pt modelId="{6229C41E-0AFB-4444-AA7E-4DDD60C4C9B9}" type="pres">
      <dgm:prSet presAssocID="{6A959EEB-8257-4358-8E68-C30A01331962}" presName="iconBgRect" presStyleLbl="bgShp" presStyleIdx="0" presStyleCnt="3"/>
      <dgm:spPr/>
    </dgm:pt>
    <dgm:pt modelId="{5C819419-8BC2-4EC0-B6C1-590FACCC44E9}" type="pres">
      <dgm:prSet presAssocID="{6A959EEB-8257-4358-8E68-C30A0133196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93C3C032-1BBE-4351-B607-725CD29FD96E}" type="pres">
      <dgm:prSet presAssocID="{6A959EEB-8257-4358-8E68-C30A01331962}" presName="spaceRect" presStyleCnt="0"/>
      <dgm:spPr/>
    </dgm:pt>
    <dgm:pt modelId="{D54204D5-C9E8-404D-A81A-EA0677FC91CA}" type="pres">
      <dgm:prSet presAssocID="{6A959EEB-8257-4358-8E68-C30A01331962}" presName="textRect" presStyleLbl="revTx" presStyleIdx="0" presStyleCnt="3">
        <dgm:presLayoutVars>
          <dgm:chMax val="1"/>
          <dgm:chPref val="1"/>
        </dgm:presLayoutVars>
      </dgm:prSet>
      <dgm:spPr/>
    </dgm:pt>
    <dgm:pt modelId="{1393AD47-541C-4354-892D-35688CA6737B}" type="pres">
      <dgm:prSet presAssocID="{6C7085E0-63F6-48A1-BC2A-59E4753128F0}" presName="sibTrans" presStyleLbl="sibTrans2D1" presStyleIdx="0" presStyleCnt="0"/>
      <dgm:spPr/>
    </dgm:pt>
    <dgm:pt modelId="{8E3DA3B2-2DDD-4BDB-8F2A-7CB46D353B12}" type="pres">
      <dgm:prSet presAssocID="{73198D6E-3010-43FD-9409-180B27128A79}" presName="compNode" presStyleCnt="0"/>
      <dgm:spPr/>
    </dgm:pt>
    <dgm:pt modelId="{7E94D047-A89C-4C47-A4C4-12C6F380A279}" type="pres">
      <dgm:prSet presAssocID="{73198D6E-3010-43FD-9409-180B27128A79}" presName="iconBgRect" presStyleLbl="bgShp" presStyleIdx="1" presStyleCnt="3"/>
      <dgm:spPr/>
    </dgm:pt>
    <dgm:pt modelId="{35B9D648-F2C1-429F-A6CB-C8B38B7D3361}" type="pres">
      <dgm:prSet presAssocID="{73198D6E-3010-43FD-9409-180B27128A7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sconnesso"/>
        </a:ext>
      </dgm:extLst>
    </dgm:pt>
    <dgm:pt modelId="{8E783D29-7066-4EEF-9DD3-B3342EC19C7F}" type="pres">
      <dgm:prSet presAssocID="{73198D6E-3010-43FD-9409-180B27128A79}" presName="spaceRect" presStyleCnt="0"/>
      <dgm:spPr/>
    </dgm:pt>
    <dgm:pt modelId="{C23380A1-934A-4CE3-BBCE-F5B95871AE5A}" type="pres">
      <dgm:prSet presAssocID="{73198D6E-3010-43FD-9409-180B27128A79}" presName="textRect" presStyleLbl="revTx" presStyleIdx="1" presStyleCnt="3">
        <dgm:presLayoutVars>
          <dgm:chMax val="1"/>
          <dgm:chPref val="1"/>
        </dgm:presLayoutVars>
      </dgm:prSet>
      <dgm:spPr/>
    </dgm:pt>
    <dgm:pt modelId="{F0FCC657-FF83-4C2D-93A6-9AE3E4A89F23}" type="pres">
      <dgm:prSet presAssocID="{A2F860FC-3DA4-489B-BBE2-8B98B723484D}" presName="sibTrans" presStyleLbl="sibTrans2D1" presStyleIdx="0" presStyleCnt="0"/>
      <dgm:spPr/>
    </dgm:pt>
    <dgm:pt modelId="{C38B88B0-67AA-4DEF-BA21-E2A23DB365B1}" type="pres">
      <dgm:prSet presAssocID="{4050819E-2968-4D94-80F3-B365BCD2288A}" presName="compNode" presStyleCnt="0"/>
      <dgm:spPr/>
    </dgm:pt>
    <dgm:pt modelId="{580E4D4C-AA79-437D-9136-41EFF98D1CCB}" type="pres">
      <dgm:prSet presAssocID="{4050819E-2968-4D94-80F3-B365BCD2288A}" presName="iconBgRect" presStyleLbl="bgShp" presStyleIdx="2" presStyleCnt="3"/>
      <dgm:spPr/>
    </dgm:pt>
    <dgm:pt modelId="{8E202664-FB44-4CBF-9910-6D77165221C6}" type="pres">
      <dgm:prSet presAssocID="{4050819E-2968-4D94-80F3-B365BCD2288A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nessioni"/>
        </a:ext>
      </dgm:extLst>
    </dgm:pt>
    <dgm:pt modelId="{37A1D92B-6B87-4A4B-BEE9-BF70FF2E391F}" type="pres">
      <dgm:prSet presAssocID="{4050819E-2968-4D94-80F3-B365BCD2288A}" presName="spaceRect" presStyleCnt="0"/>
      <dgm:spPr/>
    </dgm:pt>
    <dgm:pt modelId="{C994D520-CC66-462D-934B-D9D2FFDF1397}" type="pres">
      <dgm:prSet presAssocID="{4050819E-2968-4D94-80F3-B365BCD2288A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2CCF4F00-AA73-49B2-BB4A-570DEE7D4D43}" srcId="{1CE7C0DD-4473-42DD-93B9-2EEAD4AE2158}" destId="{6A959EEB-8257-4358-8E68-C30A01331962}" srcOrd="0" destOrd="0" parTransId="{6DCB0AC7-5B94-45FC-99F1-184C7C2DC88C}" sibTransId="{6C7085E0-63F6-48A1-BC2A-59E4753128F0}"/>
    <dgm:cxn modelId="{006F5575-7201-48D6-B667-FAF3B55061A5}" type="presOf" srcId="{6C7085E0-63F6-48A1-BC2A-59E4753128F0}" destId="{1393AD47-541C-4354-892D-35688CA6737B}" srcOrd="0" destOrd="0" presId="urn:microsoft.com/office/officeart/2018/2/layout/IconCircleList"/>
    <dgm:cxn modelId="{E59C55A2-C416-4E99-949B-7356DFBD23EB}" type="presOf" srcId="{6A959EEB-8257-4358-8E68-C30A01331962}" destId="{D54204D5-C9E8-404D-A81A-EA0677FC91CA}" srcOrd="0" destOrd="0" presId="urn:microsoft.com/office/officeart/2018/2/layout/IconCircleList"/>
    <dgm:cxn modelId="{F8ACD8A5-A498-4B3D-A9C2-AE0B030C62D5}" type="presOf" srcId="{4050819E-2968-4D94-80F3-B365BCD2288A}" destId="{C994D520-CC66-462D-934B-D9D2FFDF1397}" srcOrd="0" destOrd="0" presId="urn:microsoft.com/office/officeart/2018/2/layout/IconCircleList"/>
    <dgm:cxn modelId="{621089A9-839F-40CE-AEAC-633757EB2A74}" type="presOf" srcId="{1CE7C0DD-4473-42DD-93B9-2EEAD4AE2158}" destId="{939F0E4A-E180-4E3B-8CFA-3CDD94D1C7C8}" srcOrd="0" destOrd="0" presId="urn:microsoft.com/office/officeart/2018/2/layout/IconCircleList"/>
    <dgm:cxn modelId="{035042AC-3C68-480A-9423-001723BBD263}" type="presOf" srcId="{73198D6E-3010-43FD-9409-180B27128A79}" destId="{C23380A1-934A-4CE3-BBCE-F5B95871AE5A}" srcOrd="0" destOrd="0" presId="urn:microsoft.com/office/officeart/2018/2/layout/IconCircleList"/>
    <dgm:cxn modelId="{6677A9C5-5582-4540-BE2D-355F65F3E2FA}" srcId="{1CE7C0DD-4473-42DD-93B9-2EEAD4AE2158}" destId="{73198D6E-3010-43FD-9409-180B27128A79}" srcOrd="1" destOrd="0" parTransId="{3D48F4B7-E3E6-40D1-A320-0FE4D307438F}" sibTransId="{A2F860FC-3DA4-489B-BBE2-8B98B723484D}"/>
    <dgm:cxn modelId="{714C45D8-0480-4B20-A474-5A74DB83F7DE}" type="presOf" srcId="{A2F860FC-3DA4-489B-BBE2-8B98B723484D}" destId="{F0FCC657-FF83-4C2D-93A6-9AE3E4A89F23}" srcOrd="0" destOrd="0" presId="urn:microsoft.com/office/officeart/2018/2/layout/IconCircleList"/>
    <dgm:cxn modelId="{C5BB4BFF-7A5D-4328-98C9-17B906AFF3A8}" srcId="{1CE7C0DD-4473-42DD-93B9-2EEAD4AE2158}" destId="{4050819E-2968-4D94-80F3-B365BCD2288A}" srcOrd="2" destOrd="0" parTransId="{B95C2B80-1C22-47F9-ADC1-F1B2B1FC3C5D}" sibTransId="{1E373042-86F6-41FF-944A-9CA697C872A3}"/>
    <dgm:cxn modelId="{9DBFC7E8-B67A-4375-94CD-7A9709489429}" type="presParOf" srcId="{939F0E4A-E180-4E3B-8CFA-3CDD94D1C7C8}" destId="{7F8E440D-E79E-4BAB-8805-28A12B4C2029}" srcOrd="0" destOrd="0" presId="urn:microsoft.com/office/officeart/2018/2/layout/IconCircleList"/>
    <dgm:cxn modelId="{657686F8-C55D-4DFD-8D19-1A6A0604D14B}" type="presParOf" srcId="{7F8E440D-E79E-4BAB-8805-28A12B4C2029}" destId="{3746F7FE-DE0F-449C-B008-933576A5F448}" srcOrd="0" destOrd="0" presId="urn:microsoft.com/office/officeart/2018/2/layout/IconCircleList"/>
    <dgm:cxn modelId="{AF746E73-A267-4F8D-B429-7EF922C14390}" type="presParOf" srcId="{3746F7FE-DE0F-449C-B008-933576A5F448}" destId="{6229C41E-0AFB-4444-AA7E-4DDD60C4C9B9}" srcOrd="0" destOrd="0" presId="urn:microsoft.com/office/officeart/2018/2/layout/IconCircleList"/>
    <dgm:cxn modelId="{A004D661-9F14-40EE-A4BD-4EE41EAFE0EC}" type="presParOf" srcId="{3746F7FE-DE0F-449C-B008-933576A5F448}" destId="{5C819419-8BC2-4EC0-B6C1-590FACCC44E9}" srcOrd="1" destOrd="0" presId="urn:microsoft.com/office/officeart/2018/2/layout/IconCircleList"/>
    <dgm:cxn modelId="{A01F4732-3FBC-445D-8554-F92666876AF5}" type="presParOf" srcId="{3746F7FE-DE0F-449C-B008-933576A5F448}" destId="{93C3C032-1BBE-4351-B607-725CD29FD96E}" srcOrd="2" destOrd="0" presId="urn:microsoft.com/office/officeart/2018/2/layout/IconCircleList"/>
    <dgm:cxn modelId="{EECBA92A-B9D0-4EA3-91CE-96699F1F514F}" type="presParOf" srcId="{3746F7FE-DE0F-449C-B008-933576A5F448}" destId="{D54204D5-C9E8-404D-A81A-EA0677FC91CA}" srcOrd="3" destOrd="0" presId="urn:microsoft.com/office/officeart/2018/2/layout/IconCircleList"/>
    <dgm:cxn modelId="{A3725FF6-2C2E-49DF-A890-FE84A0FB2F6D}" type="presParOf" srcId="{7F8E440D-E79E-4BAB-8805-28A12B4C2029}" destId="{1393AD47-541C-4354-892D-35688CA6737B}" srcOrd="1" destOrd="0" presId="urn:microsoft.com/office/officeart/2018/2/layout/IconCircleList"/>
    <dgm:cxn modelId="{5D64C212-AA19-4CF6-A501-1D1DD259EB79}" type="presParOf" srcId="{7F8E440D-E79E-4BAB-8805-28A12B4C2029}" destId="{8E3DA3B2-2DDD-4BDB-8F2A-7CB46D353B12}" srcOrd="2" destOrd="0" presId="urn:microsoft.com/office/officeart/2018/2/layout/IconCircleList"/>
    <dgm:cxn modelId="{0067B106-54ED-4A76-9E48-2746CE95AF7F}" type="presParOf" srcId="{8E3DA3B2-2DDD-4BDB-8F2A-7CB46D353B12}" destId="{7E94D047-A89C-4C47-A4C4-12C6F380A279}" srcOrd="0" destOrd="0" presId="urn:microsoft.com/office/officeart/2018/2/layout/IconCircleList"/>
    <dgm:cxn modelId="{0DED8E13-0C3B-4E41-97A4-2F360E168FD8}" type="presParOf" srcId="{8E3DA3B2-2DDD-4BDB-8F2A-7CB46D353B12}" destId="{35B9D648-F2C1-429F-A6CB-C8B38B7D3361}" srcOrd="1" destOrd="0" presId="urn:microsoft.com/office/officeart/2018/2/layout/IconCircleList"/>
    <dgm:cxn modelId="{CE2775F4-050B-49EA-8767-1AD113776020}" type="presParOf" srcId="{8E3DA3B2-2DDD-4BDB-8F2A-7CB46D353B12}" destId="{8E783D29-7066-4EEF-9DD3-B3342EC19C7F}" srcOrd="2" destOrd="0" presId="urn:microsoft.com/office/officeart/2018/2/layout/IconCircleList"/>
    <dgm:cxn modelId="{B952C6B8-F469-4225-B403-CEEB4BCA4F4C}" type="presParOf" srcId="{8E3DA3B2-2DDD-4BDB-8F2A-7CB46D353B12}" destId="{C23380A1-934A-4CE3-BBCE-F5B95871AE5A}" srcOrd="3" destOrd="0" presId="urn:microsoft.com/office/officeart/2018/2/layout/IconCircleList"/>
    <dgm:cxn modelId="{3C0EBF07-CA67-4C60-A6F1-1547763AEF76}" type="presParOf" srcId="{7F8E440D-E79E-4BAB-8805-28A12B4C2029}" destId="{F0FCC657-FF83-4C2D-93A6-9AE3E4A89F23}" srcOrd="3" destOrd="0" presId="urn:microsoft.com/office/officeart/2018/2/layout/IconCircleList"/>
    <dgm:cxn modelId="{7C633622-2EA0-4C34-9B16-29F259420244}" type="presParOf" srcId="{7F8E440D-E79E-4BAB-8805-28A12B4C2029}" destId="{C38B88B0-67AA-4DEF-BA21-E2A23DB365B1}" srcOrd="4" destOrd="0" presId="urn:microsoft.com/office/officeart/2018/2/layout/IconCircleList"/>
    <dgm:cxn modelId="{E715F827-95CA-4595-B67A-AC55AC30968D}" type="presParOf" srcId="{C38B88B0-67AA-4DEF-BA21-E2A23DB365B1}" destId="{580E4D4C-AA79-437D-9136-41EFF98D1CCB}" srcOrd="0" destOrd="0" presId="urn:microsoft.com/office/officeart/2018/2/layout/IconCircleList"/>
    <dgm:cxn modelId="{58F986F9-04F5-4E2C-A319-F7BE8FE509ED}" type="presParOf" srcId="{C38B88B0-67AA-4DEF-BA21-E2A23DB365B1}" destId="{8E202664-FB44-4CBF-9910-6D77165221C6}" srcOrd="1" destOrd="0" presId="urn:microsoft.com/office/officeart/2018/2/layout/IconCircleList"/>
    <dgm:cxn modelId="{7B0C8E43-96F7-482D-9DAD-5AF21B1FCDA4}" type="presParOf" srcId="{C38B88B0-67AA-4DEF-BA21-E2A23DB365B1}" destId="{37A1D92B-6B87-4A4B-BEE9-BF70FF2E391F}" srcOrd="2" destOrd="0" presId="urn:microsoft.com/office/officeart/2018/2/layout/IconCircleList"/>
    <dgm:cxn modelId="{E9029C21-7580-4D0D-A2C1-FD51280A6B1D}" type="presParOf" srcId="{C38B88B0-67AA-4DEF-BA21-E2A23DB365B1}" destId="{C994D520-CC66-462D-934B-D9D2FFDF1397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669DD1-4D35-43E5-BE71-9444F77579E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DE2110B-B624-4AB1-B817-A4DFFD326B14}">
      <dgm:prSet/>
      <dgm:spPr/>
      <dgm:t>
        <a:bodyPr/>
        <a:lstStyle/>
        <a:p>
          <a:r>
            <a:rPr lang="it-IT" dirty="0"/>
            <a:t>RUOLO: titolari autonomi, contitolari, responsabile esterno al TRATTAMENTO</a:t>
          </a:r>
          <a:endParaRPr lang="en-US" dirty="0"/>
        </a:p>
      </dgm:t>
    </dgm:pt>
    <dgm:pt modelId="{DF6142D0-0D22-4037-BF86-DCFD8A204326}" type="parTrans" cxnId="{443CAC8E-1B34-4CF5-B406-353146A372FF}">
      <dgm:prSet/>
      <dgm:spPr/>
      <dgm:t>
        <a:bodyPr/>
        <a:lstStyle/>
        <a:p>
          <a:endParaRPr lang="en-US"/>
        </a:p>
      </dgm:t>
    </dgm:pt>
    <dgm:pt modelId="{46151FE9-920B-4B9A-A0F0-8F16C4425501}" type="sibTrans" cxnId="{443CAC8E-1B34-4CF5-B406-353146A372FF}">
      <dgm:prSet/>
      <dgm:spPr/>
      <dgm:t>
        <a:bodyPr/>
        <a:lstStyle/>
        <a:p>
          <a:endParaRPr lang="en-US"/>
        </a:p>
      </dgm:t>
    </dgm:pt>
    <dgm:pt modelId="{BDF6BF35-41DC-4E53-87DB-6B92E65B75D2}">
      <dgm:prSet/>
      <dgm:spPr/>
      <dgm:t>
        <a:bodyPr/>
        <a:lstStyle/>
        <a:p>
          <a:r>
            <a:rPr lang="it-IT" b="0" i="0"/>
            <a:t>INFORMATIVA (ex artt. 13 e 14 Regolamento UE n. 2016/679): da fornire ai SOGGETTI INTERESSATI prima dell’inizio della ricerca</a:t>
          </a:r>
          <a:endParaRPr lang="en-US"/>
        </a:p>
      </dgm:t>
    </dgm:pt>
    <dgm:pt modelId="{52E4F44D-3AF0-444A-B529-5F221A527BFA}" type="parTrans" cxnId="{B5E97CD7-7E9D-4394-B095-5423E19F6A9F}">
      <dgm:prSet/>
      <dgm:spPr/>
      <dgm:t>
        <a:bodyPr/>
        <a:lstStyle/>
        <a:p>
          <a:endParaRPr lang="en-US"/>
        </a:p>
      </dgm:t>
    </dgm:pt>
    <dgm:pt modelId="{C3BF3039-5214-47B8-8860-B16EC7650C4A}" type="sibTrans" cxnId="{B5E97CD7-7E9D-4394-B095-5423E19F6A9F}">
      <dgm:prSet/>
      <dgm:spPr/>
      <dgm:t>
        <a:bodyPr/>
        <a:lstStyle/>
        <a:p>
          <a:endParaRPr lang="en-US"/>
        </a:p>
      </dgm:t>
    </dgm:pt>
    <dgm:pt modelId="{AD6C61B2-8D39-4CF9-8BA8-7C69D403FE02}">
      <dgm:prSet/>
      <dgm:spPr/>
      <dgm:t>
        <a:bodyPr/>
        <a:lstStyle/>
        <a:p>
          <a:r>
            <a:rPr lang="it-IT"/>
            <a:t>CONSENSO dei SOGGETTI INTERESSATI (artt. 9 e 10 </a:t>
          </a:r>
          <a:r>
            <a:rPr lang="it-IT" b="0" i="0"/>
            <a:t>Regolamento UE n. 2016/679)</a:t>
          </a:r>
          <a:endParaRPr lang="en-US"/>
        </a:p>
      </dgm:t>
    </dgm:pt>
    <dgm:pt modelId="{6862BF68-1227-41A0-8D31-6D5653679E3E}" type="parTrans" cxnId="{93DB1082-2988-4C54-B795-F6788FC0A72C}">
      <dgm:prSet/>
      <dgm:spPr/>
      <dgm:t>
        <a:bodyPr/>
        <a:lstStyle/>
        <a:p>
          <a:endParaRPr lang="en-US"/>
        </a:p>
      </dgm:t>
    </dgm:pt>
    <dgm:pt modelId="{F9ED748D-73B4-4618-BE59-6A00133F6091}" type="sibTrans" cxnId="{93DB1082-2988-4C54-B795-F6788FC0A72C}">
      <dgm:prSet/>
      <dgm:spPr/>
      <dgm:t>
        <a:bodyPr/>
        <a:lstStyle/>
        <a:p>
          <a:endParaRPr lang="en-US"/>
        </a:p>
      </dgm:t>
    </dgm:pt>
    <dgm:pt modelId="{A152B9CD-1227-4D2C-A003-8AFB6BE5C18C}">
      <dgm:prSet/>
      <dgm:spPr/>
      <dgm:t>
        <a:bodyPr/>
        <a:lstStyle/>
        <a:p>
          <a:r>
            <a:rPr lang="it-IT" b="1"/>
            <a:t>REGISTRO dei TRATTAMENTI</a:t>
          </a:r>
          <a:r>
            <a:rPr lang="it-IT"/>
            <a:t>: scheda CODAU  </a:t>
          </a:r>
          <a:endParaRPr lang="en-US"/>
        </a:p>
      </dgm:t>
    </dgm:pt>
    <dgm:pt modelId="{3325840F-9AC8-4214-8794-5ED146275300}" type="parTrans" cxnId="{7B25FF49-2674-4554-9321-7381A2038EC4}">
      <dgm:prSet/>
      <dgm:spPr/>
      <dgm:t>
        <a:bodyPr/>
        <a:lstStyle/>
        <a:p>
          <a:endParaRPr lang="en-US"/>
        </a:p>
      </dgm:t>
    </dgm:pt>
    <dgm:pt modelId="{F51413D8-8192-437B-B1F4-DE643E80CC9F}" type="sibTrans" cxnId="{7B25FF49-2674-4554-9321-7381A2038EC4}">
      <dgm:prSet/>
      <dgm:spPr/>
      <dgm:t>
        <a:bodyPr/>
        <a:lstStyle/>
        <a:p>
          <a:endParaRPr lang="en-US"/>
        </a:p>
      </dgm:t>
    </dgm:pt>
    <dgm:pt modelId="{C7CB2589-2BB5-457F-B89B-0FFADC815635}" type="pres">
      <dgm:prSet presAssocID="{47669DD1-4D35-43E5-BE71-9444F77579E8}" presName="linear" presStyleCnt="0">
        <dgm:presLayoutVars>
          <dgm:animLvl val="lvl"/>
          <dgm:resizeHandles val="exact"/>
        </dgm:presLayoutVars>
      </dgm:prSet>
      <dgm:spPr/>
    </dgm:pt>
    <dgm:pt modelId="{C8A13C18-D10F-4F3A-AAC1-7A8483B46B55}" type="pres">
      <dgm:prSet presAssocID="{CDE2110B-B624-4AB1-B817-A4DFFD326B1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205A490-FAF5-4E3B-AC86-8B6E85A15FBB}" type="pres">
      <dgm:prSet presAssocID="{46151FE9-920B-4B9A-A0F0-8F16C4425501}" presName="spacer" presStyleCnt="0"/>
      <dgm:spPr/>
    </dgm:pt>
    <dgm:pt modelId="{8F0B416D-D574-4B18-A9C9-C1C42C3BD218}" type="pres">
      <dgm:prSet presAssocID="{BDF6BF35-41DC-4E53-87DB-6B92E65B75D2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853E5479-46A8-45AA-B170-FAA072F7F4DD}" type="pres">
      <dgm:prSet presAssocID="{C3BF3039-5214-47B8-8860-B16EC7650C4A}" presName="spacer" presStyleCnt="0"/>
      <dgm:spPr/>
    </dgm:pt>
    <dgm:pt modelId="{AAF4C158-8E36-4AE9-B4E4-7AEA6DD1AE66}" type="pres">
      <dgm:prSet presAssocID="{AD6C61B2-8D39-4CF9-8BA8-7C69D403FE0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9DB6D17-C169-4F6F-8C2E-6E004458112F}" type="pres">
      <dgm:prSet presAssocID="{F9ED748D-73B4-4618-BE59-6A00133F6091}" presName="spacer" presStyleCnt="0"/>
      <dgm:spPr/>
    </dgm:pt>
    <dgm:pt modelId="{7ABF5C91-3D7B-465C-9709-E682E8599804}" type="pres">
      <dgm:prSet presAssocID="{A152B9CD-1227-4D2C-A003-8AFB6BE5C18C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01A72540-EA1C-4D06-93C9-683748B98318}" type="presOf" srcId="{AD6C61B2-8D39-4CF9-8BA8-7C69D403FE02}" destId="{AAF4C158-8E36-4AE9-B4E4-7AEA6DD1AE66}" srcOrd="0" destOrd="0" presId="urn:microsoft.com/office/officeart/2005/8/layout/vList2"/>
    <dgm:cxn modelId="{45E5DE49-89B5-40B2-A656-B9132A7CA4B9}" type="presOf" srcId="{BDF6BF35-41DC-4E53-87DB-6B92E65B75D2}" destId="{8F0B416D-D574-4B18-A9C9-C1C42C3BD218}" srcOrd="0" destOrd="0" presId="urn:microsoft.com/office/officeart/2005/8/layout/vList2"/>
    <dgm:cxn modelId="{7B25FF49-2674-4554-9321-7381A2038EC4}" srcId="{47669DD1-4D35-43E5-BE71-9444F77579E8}" destId="{A152B9CD-1227-4D2C-A003-8AFB6BE5C18C}" srcOrd="3" destOrd="0" parTransId="{3325840F-9AC8-4214-8794-5ED146275300}" sibTransId="{F51413D8-8192-437B-B1F4-DE643E80CC9F}"/>
    <dgm:cxn modelId="{EC521458-B119-4730-8231-EC52B10F4975}" type="presOf" srcId="{47669DD1-4D35-43E5-BE71-9444F77579E8}" destId="{C7CB2589-2BB5-457F-B89B-0FFADC815635}" srcOrd="0" destOrd="0" presId="urn:microsoft.com/office/officeart/2005/8/layout/vList2"/>
    <dgm:cxn modelId="{AEFDB081-522C-4DBE-A7F8-AE686C4A54EF}" type="presOf" srcId="{A152B9CD-1227-4D2C-A003-8AFB6BE5C18C}" destId="{7ABF5C91-3D7B-465C-9709-E682E8599804}" srcOrd="0" destOrd="0" presId="urn:microsoft.com/office/officeart/2005/8/layout/vList2"/>
    <dgm:cxn modelId="{93DB1082-2988-4C54-B795-F6788FC0A72C}" srcId="{47669DD1-4D35-43E5-BE71-9444F77579E8}" destId="{AD6C61B2-8D39-4CF9-8BA8-7C69D403FE02}" srcOrd="2" destOrd="0" parTransId="{6862BF68-1227-41A0-8D31-6D5653679E3E}" sibTransId="{F9ED748D-73B4-4618-BE59-6A00133F6091}"/>
    <dgm:cxn modelId="{443CAC8E-1B34-4CF5-B406-353146A372FF}" srcId="{47669DD1-4D35-43E5-BE71-9444F77579E8}" destId="{CDE2110B-B624-4AB1-B817-A4DFFD326B14}" srcOrd="0" destOrd="0" parTransId="{DF6142D0-0D22-4037-BF86-DCFD8A204326}" sibTransId="{46151FE9-920B-4B9A-A0F0-8F16C4425501}"/>
    <dgm:cxn modelId="{EC9235A0-BCE8-4521-B389-F64513991C01}" type="presOf" srcId="{CDE2110B-B624-4AB1-B817-A4DFFD326B14}" destId="{C8A13C18-D10F-4F3A-AAC1-7A8483B46B55}" srcOrd="0" destOrd="0" presId="urn:microsoft.com/office/officeart/2005/8/layout/vList2"/>
    <dgm:cxn modelId="{B5E97CD7-7E9D-4394-B095-5423E19F6A9F}" srcId="{47669DD1-4D35-43E5-BE71-9444F77579E8}" destId="{BDF6BF35-41DC-4E53-87DB-6B92E65B75D2}" srcOrd="1" destOrd="0" parTransId="{52E4F44D-3AF0-444A-B529-5F221A527BFA}" sibTransId="{C3BF3039-5214-47B8-8860-B16EC7650C4A}"/>
    <dgm:cxn modelId="{B9E32CB9-3576-4E8B-9C7F-F234859B1B04}" type="presParOf" srcId="{C7CB2589-2BB5-457F-B89B-0FFADC815635}" destId="{C8A13C18-D10F-4F3A-AAC1-7A8483B46B55}" srcOrd="0" destOrd="0" presId="urn:microsoft.com/office/officeart/2005/8/layout/vList2"/>
    <dgm:cxn modelId="{12A23DE8-4B4C-4C54-8C80-23EC5B558D29}" type="presParOf" srcId="{C7CB2589-2BB5-457F-B89B-0FFADC815635}" destId="{1205A490-FAF5-4E3B-AC86-8B6E85A15FBB}" srcOrd="1" destOrd="0" presId="urn:microsoft.com/office/officeart/2005/8/layout/vList2"/>
    <dgm:cxn modelId="{FB57231F-0F03-4D52-8C90-6AFA4F725DFD}" type="presParOf" srcId="{C7CB2589-2BB5-457F-B89B-0FFADC815635}" destId="{8F0B416D-D574-4B18-A9C9-C1C42C3BD218}" srcOrd="2" destOrd="0" presId="urn:microsoft.com/office/officeart/2005/8/layout/vList2"/>
    <dgm:cxn modelId="{F5C47F7A-976D-47D9-B67C-43C0AA195080}" type="presParOf" srcId="{C7CB2589-2BB5-457F-B89B-0FFADC815635}" destId="{853E5479-46A8-45AA-B170-FAA072F7F4DD}" srcOrd="3" destOrd="0" presId="urn:microsoft.com/office/officeart/2005/8/layout/vList2"/>
    <dgm:cxn modelId="{FE7BF72B-8428-46F9-9E1D-6E303CE4BA2F}" type="presParOf" srcId="{C7CB2589-2BB5-457F-B89B-0FFADC815635}" destId="{AAF4C158-8E36-4AE9-B4E4-7AEA6DD1AE66}" srcOrd="4" destOrd="0" presId="urn:microsoft.com/office/officeart/2005/8/layout/vList2"/>
    <dgm:cxn modelId="{26FBD010-B46A-4A08-862A-0B8365B8EBFB}" type="presParOf" srcId="{C7CB2589-2BB5-457F-B89B-0FFADC815635}" destId="{89DB6D17-C169-4F6F-8C2E-6E004458112F}" srcOrd="5" destOrd="0" presId="urn:microsoft.com/office/officeart/2005/8/layout/vList2"/>
    <dgm:cxn modelId="{515A2884-DD7D-4827-9092-1B8F1E44A9FC}" type="presParOf" srcId="{C7CB2589-2BB5-457F-B89B-0FFADC815635}" destId="{7ABF5C91-3D7B-465C-9709-E682E859980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F2DF90-9560-4BEC-A9CE-A65EE8C4ABF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46658F1-1DAA-4A68-B156-264D6AC2EEEF}">
      <dgm:prSet/>
      <dgm:spPr/>
      <dgm:t>
        <a:bodyPr/>
        <a:lstStyle/>
        <a:p>
          <a:r>
            <a:rPr lang="it-IT" i="0"/>
            <a:t>Responsabili esterni al trattamento dei dati: nazionali ed internazionali </a:t>
          </a:r>
          <a:r>
            <a:rPr lang="it-IT" i="0">
              <a:sym typeface="Symbol" panose="05050102010706020507" pitchFamily="18" charset="2"/>
            </a:rPr>
            <a:t></a:t>
          </a:r>
          <a:r>
            <a:rPr lang="it-IT" i="0"/>
            <a:t> adempimenti relativi alle modalità e liceità del trasferimento</a:t>
          </a:r>
          <a:endParaRPr lang="en-US"/>
        </a:p>
      </dgm:t>
    </dgm:pt>
    <dgm:pt modelId="{C8DBFEAD-9EB8-4845-9D22-871DB84431C2}" type="parTrans" cxnId="{E69ABD0B-BF38-4EA9-AC10-CADC3545DDEC}">
      <dgm:prSet/>
      <dgm:spPr/>
      <dgm:t>
        <a:bodyPr/>
        <a:lstStyle/>
        <a:p>
          <a:endParaRPr lang="en-US"/>
        </a:p>
      </dgm:t>
    </dgm:pt>
    <dgm:pt modelId="{43023509-26AD-426D-834F-F80262C035E4}" type="sibTrans" cxnId="{E69ABD0B-BF38-4EA9-AC10-CADC3545DDEC}">
      <dgm:prSet/>
      <dgm:spPr/>
      <dgm:t>
        <a:bodyPr/>
        <a:lstStyle/>
        <a:p>
          <a:endParaRPr lang="en-US"/>
        </a:p>
      </dgm:t>
    </dgm:pt>
    <dgm:pt modelId="{84CA7674-2C48-4C8D-B9C0-F7FE6F2D9CFF}">
      <dgm:prSet/>
      <dgm:spPr/>
      <dgm:t>
        <a:bodyPr/>
        <a:lstStyle/>
        <a:p>
          <a:r>
            <a:rPr lang="it-IT" i="0"/>
            <a:t>Comitati etici di Ateneo e Territoriali</a:t>
          </a:r>
          <a:endParaRPr lang="en-US"/>
        </a:p>
      </dgm:t>
    </dgm:pt>
    <dgm:pt modelId="{FADD3B35-CFEA-45E6-941F-5E4E62CE101A}" type="parTrans" cxnId="{5EE6460D-EA89-4B18-AB1B-1A057F8430E9}">
      <dgm:prSet/>
      <dgm:spPr/>
      <dgm:t>
        <a:bodyPr/>
        <a:lstStyle/>
        <a:p>
          <a:endParaRPr lang="en-US"/>
        </a:p>
      </dgm:t>
    </dgm:pt>
    <dgm:pt modelId="{B2BDC99D-31B9-409A-9E41-0979D795C5AF}" type="sibTrans" cxnId="{5EE6460D-EA89-4B18-AB1B-1A057F8430E9}">
      <dgm:prSet/>
      <dgm:spPr/>
      <dgm:t>
        <a:bodyPr/>
        <a:lstStyle/>
        <a:p>
          <a:endParaRPr lang="en-US"/>
        </a:p>
      </dgm:t>
    </dgm:pt>
    <dgm:pt modelId="{6C486920-C27F-4C60-9F1D-5D91C92E4AEC}">
      <dgm:prSet/>
      <dgm:spPr/>
      <dgm:t>
        <a:bodyPr/>
        <a:lstStyle/>
        <a:p>
          <a:r>
            <a:rPr lang="it-IT"/>
            <a:t>Aziende Sanitarie </a:t>
          </a:r>
          <a:endParaRPr lang="en-US"/>
        </a:p>
      </dgm:t>
    </dgm:pt>
    <dgm:pt modelId="{C676EA2F-B1DE-4C9C-AE38-863FC124F1F6}" type="parTrans" cxnId="{79CFDB57-58B7-4511-B2A7-FBE81CC2A8C6}">
      <dgm:prSet/>
      <dgm:spPr/>
      <dgm:t>
        <a:bodyPr/>
        <a:lstStyle/>
        <a:p>
          <a:endParaRPr lang="en-US"/>
        </a:p>
      </dgm:t>
    </dgm:pt>
    <dgm:pt modelId="{43BFDA25-F141-4CEF-A852-EB8AD2D2E124}" type="sibTrans" cxnId="{79CFDB57-58B7-4511-B2A7-FBE81CC2A8C6}">
      <dgm:prSet/>
      <dgm:spPr/>
      <dgm:t>
        <a:bodyPr/>
        <a:lstStyle/>
        <a:p>
          <a:endParaRPr lang="en-US"/>
        </a:p>
      </dgm:t>
    </dgm:pt>
    <dgm:pt modelId="{CE0EA0DF-EC22-4902-909F-D181578851A7}">
      <dgm:prSet/>
      <dgm:spPr/>
      <dgm:t>
        <a:bodyPr/>
        <a:lstStyle/>
        <a:p>
          <a:r>
            <a:rPr lang="it-IT"/>
            <a:t>Garante Privacy</a:t>
          </a:r>
          <a:r>
            <a:rPr lang="it-IT" i="0"/>
            <a:t> </a:t>
          </a:r>
          <a:endParaRPr lang="en-US"/>
        </a:p>
      </dgm:t>
    </dgm:pt>
    <dgm:pt modelId="{CBA57225-A9E7-4C71-995A-13A159F26DDE}" type="parTrans" cxnId="{765CD9D2-ED9A-4830-B333-DA85064F7417}">
      <dgm:prSet/>
      <dgm:spPr/>
      <dgm:t>
        <a:bodyPr/>
        <a:lstStyle/>
        <a:p>
          <a:endParaRPr lang="en-US"/>
        </a:p>
      </dgm:t>
    </dgm:pt>
    <dgm:pt modelId="{0A233019-1071-4F12-A194-2DCA08C54374}" type="sibTrans" cxnId="{765CD9D2-ED9A-4830-B333-DA85064F7417}">
      <dgm:prSet/>
      <dgm:spPr/>
      <dgm:t>
        <a:bodyPr/>
        <a:lstStyle/>
        <a:p>
          <a:endParaRPr lang="en-US"/>
        </a:p>
      </dgm:t>
    </dgm:pt>
    <dgm:pt modelId="{550ED1EC-8942-4103-945E-3A17920F006C}" type="pres">
      <dgm:prSet presAssocID="{0EF2DF90-9560-4BEC-A9CE-A65EE8C4ABF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CD60C4E-4338-407B-A24C-AEB93A0DB022}" type="pres">
      <dgm:prSet presAssocID="{946658F1-1DAA-4A68-B156-264D6AC2EEEF}" presName="hierRoot1" presStyleCnt="0"/>
      <dgm:spPr/>
    </dgm:pt>
    <dgm:pt modelId="{F26C119F-A84E-4E6B-8DBA-46946942BAFD}" type="pres">
      <dgm:prSet presAssocID="{946658F1-1DAA-4A68-B156-264D6AC2EEEF}" presName="composite" presStyleCnt="0"/>
      <dgm:spPr/>
    </dgm:pt>
    <dgm:pt modelId="{7629A613-B1EA-4C4E-BC78-4520DBCEB02F}" type="pres">
      <dgm:prSet presAssocID="{946658F1-1DAA-4A68-B156-264D6AC2EEEF}" presName="background" presStyleLbl="node0" presStyleIdx="0" presStyleCnt="4"/>
      <dgm:spPr/>
    </dgm:pt>
    <dgm:pt modelId="{06150B2D-4058-4949-87EF-6F08392F7504}" type="pres">
      <dgm:prSet presAssocID="{946658F1-1DAA-4A68-B156-264D6AC2EEEF}" presName="text" presStyleLbl="fgAcc0" presStyleIdx="0" presStyleCnt="4">
        <dgm:presLayoutVars>
          <dgm:chPref val="3"/>
        </dgm:presLayoutVars>
      </dgm:prSet>
      <dgm:spPr/>
    </dgm:pt>
    <dgm:pt modelId="{33B02AB9-4E40-4433-B28F-3207EAA23D41}" type="pres">
      <dgm:prSet presAssocID="{946658F1-1DAA-4A68-B156-264D6AC2EEEF}" presName="hierChild2" presStyleCnt="0"/>
      <dgm:spPr/>
    </dgm:pt>
    <dgm:pt modelId="{9A106C86-CC98-4E8E-A53E-AABBEAC1C72F}" type="pres">
      <dgm:prSet presAssocID="{84CA7674-2C48-4C8D-B9C0-F7FE6F2D9CFF}" presName="hierRoot1" presStyleCnt="0"/>
      <dgm:spPr/>
    </dgm:pt>
    <dgm:pt modelId="{7809D9E2-7146-4BA4-947A-F809872BF476}" type="pres">
      <dgm:prSet presAssocID="{84CA7674-2C48-4C8D-B9C0-F7FE6F2D9CFF}" presName="composite" presStyleCnt="0"/>
      <dgm:spPr/>
    </dgm:pt>
    <dgm:pt modelId="{92D09085-46B9-4859-83D3-980AFADA33F0}" type="pres">
      <dgm:prSet presAssocID="{84CA7674-2C48-4C8D-B9C0-F7FE6F2D9CFF}" presName="background" presStyleLbl="node0" presStyleIdx="1" presStyleCnt="4"/>
      <dgm:spPr/>
    </dgm:pt>
    <dgm:pt modelId="{355BB329-F02E-462F-B201-670AA7CA787A}" type="pres">
      <dgm:prSet presAssocID="{84CA7674-2C48-4C8D-B9C0-F7FE6F2D9CFF}" presName="text" presStyleLbl="fgAcc0" presStyleIdx="1" presStyleCnt="4">
        <dgm:presLayoutVars>
          <dgm:chPref val="3"/>
        </dgm:presLayoutVars>
      </dgm:prSet>
      <dgm:spPr/>
    </dgm:pt>
    <dgm:pt modelId="{F83F445C-BF0C-460E-8D87-B482A1C6F98E}" type="pres">
      <dgm:prSet presAssocID="{84CA7674-2C48-4C8D-B9C0-F7FE6F2D9CFF}" presName="hierChild2" presStyleCnt="0"/>
      <dgm:spPr/>
    </dgm:pt>
    <dgm:pt modelId="{3231C6F5-02FF-4F4F-B2F2-923596081BCD}" type="pres">
      <dgm:prSet presAssocID="{6C486920-C27F-4C60-9F1D-5D91C92E4AEC}" presName="hierRoot1" presStyleCnt="0"/>
      <dgm:spPr/>
    </dgm:pt>
    <dgm:pt modelId="{BF0ED760-155F-4EEF-8272-8BE65A490E66}" type="pres">
      <dgm:prSet presAssocID="{6C486920-C27F-4C60-9F1D-5D91C92E4AEC}" presName="composite" presStyleCnt="0"/>
      <dgm:spPr/>
    </dgm:pt>
    <dgm:pt modelId="{D1F01FE3-7FC9-4109-A49D-04DFFE2C34A0}" type="pres">
      <dgm:prSet presAssocID="{6C486920-C27F-4C60-9F1D-5D91C92E4AEC}" presName="background" presStyleLbl="node0" presStyleIdx="2" presStyleCnt="4"/>
      <dgm:spPr/>
    </dgm:pt>
    <dgm:pt modelId="{15317881-6639-4697-BA54-3B7AECD82722}" type="pres">
      <dgm:prSet presAssocID="{6C486920-C27F-4C60-9F1D-5D91C92E4AEC}" presName="text" presStyleLbl="fgAcc0" presStyleIdx="2" presStyleCnt="4">
        <dgm:presLayoutVars>
          <dgm:chPref val="3"/>
        </dgm:presLayoutVars>
      </dgm:prSet>
      <dgm:spPr/>
    </dgm:pt>
    <dgm:pt modelId="{006477BF-1F0F-4892-A95C-D92BD81E6AC3}" type="pres">
      <dgm:prSet presAssocID="{6C486920-C27F-4C60-9F1D-5D91C92E4AEC}" presName="hierChild2" presStyleCnt="0"/>
      <dgm:spPr/>
    </dgm:pt>
    <dgm:pt modelId="{F8309AE3-2C03-42AA-9103-8DA685463519}" type="pres">
      <dgm:prSet presAssocID="{CE0EA0DF-EC22-4902-909F-D181578851A7}" presName="hierRoot1" presStyleCnt="0"/>
      <dgm:spPr/>
    </dgm:pt>
    <dgm:pt modelId="{11515B89-1754-43A8-8FC5-1DA9D57921DD}" type="pres">
      <dgm:prSet presAssocID="{CE0EA0DF-EC22-4902-909F-D181578851A7}" presName="composite" presStyleCnt="0"/>
      <dgm:spPr/>
    </dgm:pt>
    <dgm:pt modelId="{B8EE90D7-6720-4220-A29B-885DF66FB5BC}" type="pres">
      <dgm:prSet presAssocID="{CE0EA0DF-EC22-4902-909F-D181578851A7}" presName="background" presStyleLbl="node0" presStyleIdx="3" presStyleCnt="4"/>
      <dgm:spPr/>
    </dgm:pt>
    <dgm:pt modelId="{20AE2B18-6351-4D6C-994B-7B286D85C4A9}" type="pres">
      <dgm:prSet presAssocID="{CE0EA0DF-EC22-4902-909F-D181578851A7}" presName="text" presStyleLbl="fgAcc0" presStyleIdx="3" presStyleCnt="4">
        <dgm:presLayoutVars>
          <dgm:chPref val="3"/>
        </dgm:presLayoutVars>
      </dgm:prSet>
      <dgm:spPr/>
    </dgm:pt>
    <dgm:pt modelId="{6FF231D2-BFDA-4B8D-8F3D-B7932586888F}" type="pres">
      <dgm:prSet presAssocID="{CE0EA0DF-EC22-4902-909F-D181578851A7}" presName="hierChild2" presStyleCnt="0"/>
      <dgm:spPr/>
    </dgm:pt>
  </dgm:ptLst>
  <dgm:cxnLst>
    <dgm:cxn modelId="{65D1C300-EC71-4B1A-B63A-AA3187232BE9}" type="presOf" srcId="{84CA7674-2C48-4C8D-B9C0-F7FE6F2D9CFF}" destId="{355BB329-F02E-462F-B201-670AA7CA787A}" srcOrd="0" destOrd="0" presId="urn:microsoft.com/office/officeart/2005/8/layout/hierarchy1"/>
    <dgm:cxn modelId="{E69ABD0B-BF38-4EA9-AC10-CADC3545DDEC}" srcId="{0EF2DF90-9560-4BEC-A9CE-A65EE8C4ABF8}" destId="{946658F1-1DAA-4A68-B156-264D6AC2EEEF}" srcOrd="0" destOrd="0" parTransId="{C8DBFEAD-9EB8-4845-9D22-871DB84431C2}" sibTransId="{43023509-26AD-426D-834F-F80262C035E4}"/>
    <dgm:cxn modelId="{5EE6460D-EA89-4B18-AB1B-1A057F8430E9}" srcId="{0EF2DF90-9560-4BEC-A9CE-A65EE8C4ABF8}" destId="{84CA7674-2C48-4C8D-B9C0-F7FE6F2D9CFF}" srcOrd="1" destOrd="0" parTransId="{FADD3B35-CFEA-45E6-941F-5E4E62CE101A}" sibTransId="{B2BDC99D-31B9-409A-9E41-0979D795C5AF}"/>
    <dgm:cxn modelId="{2FEDBC61-C6A9-4919-985E-A0BF7430DB21}" type="presOf" srcId="{946658F1-1DAA-4A68-B156-264D6AC2EEEF}" destId="{06150B2D-4058-4949-87EF-6F08392F7504}" srcOrd="0" destOrd="0" presId="urn:microsoft.com/office/officeart/2005/8/layout/hierarchy1"/>
    <dgm:cxn modelId="{432FB776-58A7-4524-BB67-2E7072A0A4E1}" type="presOf" srcId="{0EF2DF90-9560-4BEC-A9CE-A65EE8C4ABF8}" destId="{550ED1EC-8942-4103-945E-3A17920F006C}" srcOrd="0" destOrd="0" presId="urn:microsoft.com/office/officeart/2005/8/layout/hierarchy1"/>
    <dgm:cxn modelId="{79CFDB57-58B7-4511-B2A7-FBE81CC2A8C6}" srcId="{0EF2DF90-9560-4BEC-A9CE-A65EE8C4ABF8}" destId="{6C486920-C27F-4C60-9F1D-5D91C92E4AEC}" srcOrd="2" destOrd="0" parTransId="{C676EA2F-B1DE-4C9C-AE38-863FC124F1F6}" sibTransId="{43BFDA25-F141-4CEF-A852-EB8AD2D2E124}"/>
    <dgm:cxn modelId="{97F620A9-9A7B-4A2A-ABE0-95F986139D89}" type="presOf" srcId="{6C486920-C27F-4C60-9F1D-5D91C92E4AEC}" destId="{15317881-6639-4697-BA54-3B7AECD82722}" srcOrd="0" destOrd="0" presId="urn:microsoft.com/office/officeart/2005/8/layout/hierarchy1"/>
    <dgm:cxn modelId="{97B721AA-9176-4CC4-A7A1-6C3753A832F2}" type="presOf" srcId="{CE0EA0DF-EC22-4902-909F-D181578851A7}" destId="{20AE2B18-6351-4D6C-994B-7B286D85C4A9}" srcOrd="0" destOrd="0" presId="urn:microsoft.com/office/officeart/2005/8/layout/hierarchy1"/>
    <dgm:cxn modelId="{765CD9D2-ED9A-4830-B333-DA85064F7417}" srcId="{0EF2DF90-9560-4BEC-A9CE-A65EE8C4ABF8}" destId="{CE0EA0DF-EC22-4902-909F-D181578851A7}" srcOrd="3" destOrd="0" parTransId="{CBA57225-A9E7-4C71-995A-13A159F26DDE}" sibTransId="{0A233019-1071-4F12-A194-2DCA08C54374}"/>
    <dgm:cxn modelId="{5DB79A85-DB6C-472A-BB4B-FE7F0D8A8ABA}" type="presParOf" srcId="{550ED1EC-8942-4103-945E-3A17920F006C}" destId="{FCD60C4E-4338-407B-A24C-AEB93A0DB022}" srcOrd="0" destOrd="0" presId="urn:microsoft.com/office/officeart/2005/8/layout/hierarchy1"/>
    <dgm:cxn modelId="{407738FF-4F48-4B13-B0E2-1EF6BB9182A8}" type="presParOf" srcId="{FCD60C4E-4338-407B-A24C-AEB93A0DB022}" destId="{F26C119F-A84E-4E6B-8DBA-46946942BAFD}" srcOrd="0" destOrd="0" presId="urn:microsoft.com/office/officeart/2005/8/layout/hierarchy1"/>
    <dgm:cxn modelId="{5E971CC8-CB2F-44D1-B72A-8F7C193A4277}" type="presParOf" srcId="{F26C119F-A84E-4E6B-8DBA-46946942BAFD}" destId="{7629A613-B1EA-4C4E-BC78-4520DBCEB02F}" srcOrd="0" destOrd="0" presId="urn:microsoft.com/office/officeart/2005/8/layout/hierarchy1"/>
    <dgm:cxn modelId="{CDE76A0A-D8CF-4EEA-8822-B0A4C1D553AF}" type="presParOf" srcId="{F26C119F-A84E-4E6B-8DBA-46946942BAFD}" destId="{06150B2D-4058-4949-87EF-6F08392F7504}" srcOrd="1" destOrd="0" presId="urn:microsoft.com/office/officeart/2005/8/layout/hierarchy1"/>
    <dgm:cxn modelId="{10FDF5BE-B018-48CA-9179-3A3399ABBF5E}" type="presParOf" srcId="{FCD60C4E-4338-407B-A24C-AEB93A0DB022}" destId="{33B02AB9-4E40-4433-B28F-3207EAA23D41}" srcOrd="1" destOrd="0" presId="urn:microsoft.com/office/officeart/2005/8/layout/hierarchy1"/>
    <dgm:cxn modelId="{F35430AF-6E5C-40D8-A77A-1C8BC5537CB0}" type="presParOf" srcId="{550ED1EC-8942-4103-945E-3A17920F006C}" destId="{9A106C86-CC98-4E8E-A53E-AABBEAC1C72F}" srcOrd="1" destOrd="0" presId="urn:microsoft.com/office/officeart/2005/8/layout/hierarchy1"/>
    <dgm:cxn modelId="{9EDAAC86-2867-4EC2-930D-6E5F3ABA8C14}" type="presParOf" srcId="{9A106C86-CC98-4E8E-A53E-AABBEAC1C72F}" destId="{7809D9E2-7146-4BA4-947A-F809872BF476}" srcOrd="0" destOrd="0" presId="urn:microsoft.com/office/officeart/2005/8/layout/hierarchy1"/>
    <dgm:cxn modelId="{B7FA46B8-443D-4594-9632-9AE749A8F640}" type="presParOf" srcId="{7809D9E2-7146-4BA4-947A-F809872BF476}" destId="{92D09085-46B9-4859-83D3-980AFADA33F0}" srcOrd="0" destOrd="0" presId="urn:microsoft.com/office/officeart/2005/8/layout/hierarchy1"/>
    <dgm:cxn modelId="{52190631-00F3-48A5-928E-4637703B54DB}" type="presParOf" srcId="{7809D9E2-7146-4BA4-947A-F809872BF476}" destId="{355BB329-F02E-462F-B201-670AA7CA787A}" srcOrd="1" destOrd="0" presId="urn:microsoft.com/office/officeart/2005/8/layout/hierarchy1"/>
    <dgm:cxn modelId="{10987608-1074-4660-88D0-A90328B7BBAD}" type="presParOf" srcId="{9A106C86-CC98-4E8E-A53E-AABBEAC1C72F}" destId="{F83F445C-BF0C-460E-8D87-B482A1C6F98E}" srcOrd="1" destOrd="0" presId="urn:microsoft.com/office/officeart/2005/8/layout/hierarchy1"/>
    <dgm:cxn modelId="{1D895105-9824-4BB6-A89A-AFC46FA8B19E}" type="presParOf" srcId="{550ED1EC-8942-4103-945E-3A17920F006C}" destId="{3231C6F5-02FF-4F4F-B2F2-923596081BCD}" srcOrd="2" destOrd="0" presId="urn:microsoft.com/office/officeart/2005/8/layout/hierarchy1"/>
    <dgm:cxn modelId="{CE07E4A7-1531-42EA-B0F6-DB13BC28F722}" type="presParOf" srcId="{3231C6F5-02FF-4F4F-B2F2-923596081BCD}" destId="{BF0ED760-155F-4EEF-8272-8BE65A490E66}" srcOrd="0" destOrd="0" presId="urn:microsoft.com/office/officeart/2005/8/layout/hierarchy1"/>
    <dgm:cxn modelId="{47F64ED5-B646-4EDD-81FF-08EADAA98D89}" type="presParOf" srcId="{BF0ED760-155F-4EEF-8272-8BE65A490E66}" destId="{D1F01FE3-7FC9-4109-A49D-04DFFE2C34A0}" srcOrd="0" destOrd="0" presId="urn:microsoft.com/office/officeart/2005/8/layout/hierarchy1"/>
    <dgm:cxn modelId="{F1114F0C-33EA-462E-A842-2B25D8E070DB}" type="presParOf" srcId="{BF0ED760-155F-4EEF-8272-8BE65A490E66}" destId="{15317881-6639-4697-BA54-3B7AECD82722}" srcOrd="1" destOrd="0" presId="urn:microsoft.com/office/officeart/2005/8/layout/hierarchy1"/>
    <dgm:cxn modelId="{DC2278E7-5B81-4B36-84DC-D1E919AE7A89}" type="presParOf" srcId="{3231C6F5-02FF-4F4F-B2F2-923596081BCD}" destId="{006477BF-1F0F-4892-A95C-D92BD81E6AC3}" srcOrd="1" destOrd="0" presId="urn:microsoft.com/office/officeart/2005/8/layout/hierarchy1"/>
    <dgm:cxn modelId="{6F10AAFD-7814-4A95-936F-3D75876F39E5}" type="presParOf" srcId="{550ED1EC-8942-4103-945E-3A17920F006C}" destId="{F8309AE3-2C03-42AA-9103-8DA685463519}" srcOrd="3" destOrd="0" presId="urn:microsoft.com/office/officeart/2005/8/layout/hierarchy1"/>
    <dgm:cxn modelId="{B48FB6F4-DC77-4417-8E08-B9651BD13074}" type="presParOf" srcId="{F8309AE3-2C03-42AA-9103-8DA685463519}" destId="{11515B89-1754-43A8-8FC5-1DA9D57921DD}" srcOrd="0" destOrd="0" presId="urn:microsoft.com/office/officeart/2005/8/layout/hierarchy1"/>
    <dgm:cxn modelId="{E5422EEB-11BF-43BE-9F8C-444D66E92A92}" type="presParOf" srcId="{11515B89-1754-43A8-8FC5-1DA9D57921DD}" destId="{B8EE90D7-6720-4220-A29B-885DF66FB5BC}" srcOrd="0" destOrd="0" presId="urn:microsoft.com/office/officeart/2005/8/layout/hierarchy1"/>
    <dgm:cxn modelId="{3F22F21B-93ED-4888-9D34-502590E7B92D}" type="presParOf" srcId="{11515B89-1754-43A8-8FC5-1DA9D57921DD}" destId="{20AE2B18-6351-4D6C-994B-7B286D85C4A9}" srcOrd="1" destOrd="0" presId="urn:microsoft.com/office/officeart/2005/8/layout/hierarchy1"/>
    <dgm:cxn modelId="{C302CA96-31FB-4499-87D0-5AB41C513BF0}" type="presParOf" srcId="{F8309AE3-2C03-42AA-9103-8DA685463519}" destId="{6FF231D2-BFDA-4B8D-8F3D-B7932586888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ED88ECD-F62E-478C-A6DE-951A45A944C4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3B8BF39-247D-4E6B-BA46-E6AC05B08456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Fornire informazioni </a:t>
          </a:r>
          <a:endParaRPr lang="en-US"/>
        </a:p>
      </dgm:t>
    </dgm:pt>
    <dgm:pt modelId="{5EF74725-D08C-4749-823C-A2F33BA5A853}" type="parTrans" cxnId="{2C4E2465-3BDB-48E4-B35F-5F912A4A45B6}">
      <dgm:prSet/>
      <dgm:spPr/>
      <dgm:t>
        <a:bodyPr/>
        <a:lstStyle/>
        <a:p>
          <a:endParaRPr lang="en-US"/>
        </a:p>
      </dgm:t>
    </dgm:pt>
    <dgm:pt modelId="{68F05739-CB37-4A83-8E56-747C340CA1EF}" type="sibTrans" cxnId="{2C4E2465-3BDB-48E4-B35F-5F912A4A45B6}">
      <dgm:prSet/>
      <dgm:spPr/>
      <dgm:t>
        <a:bodyPr/>
        <a:lstStyle/>
        <a:p>
          <a:endParaRPr lang="en-US"/>
        </a:p>
      </dgm:t>
    </dgm:pt>
    <dgm:pt modelId="{E4BC514B-72AC-4530-BEF7-894C2B02B3F0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Fornire formazione</a:t>
          </a:r>
          <a:endParaRPr lang="en-US"/>
        </a:p>
      </dgm:t>
    </dgm:pt>
    <dgm:pt modelId="{D0764728-3762-4090-B1C0-4852CC1BEF45}" type="parTrans" cxnId="{6148A181-1D59-4FB9-94D2-593E2BD78295}">
      <dgm:prSet/>
      <dgm:spPr/>
      <dgm:t>
        <a:bodyPr/>
        <a:lstStyle/>
        <a:p>
          <a:endParaRPr lang="en-US"/>
        </a:p>
      </dgm:t>
    </dgm:pt>
    <dgm:pt modelId="{6F5B53C3-41AE-4865-ADE6-4B9FC8841ADC}" type="sibTrans" cxnId="{6148A181-1D59-4FB9-94D2-593E2BD78295}">
      <dgm:prSet/>
      <dgm:spPr/>
      <dgm:t>
        <a:bodyPr/>
        <a:lstStyle/>
        <a:p>
          <a:endParaRPr lang="en-US"/>
        </a:p>
      </dgm:t>
    </dgm:pt>
    <dgm:pt modelId="{D0DD906D-F46B-415D-96E7-23E3B00815F3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Fornire strumenti per: informativa, consenso, accordi di contitolarità, accordi per il trasferimento di dati e campioni</a:t>
          </a:r>
          <a:endParaRPr lang="en-US"/>
        </a:p>
      </dgm:t>
    </dgm:pt>
    <dgm:pt modelId="{BA72CF01-904B-45AE-9087-238491A0CF0E}" type="parTrans" cxnId="{9ADFE5FE-4DC0-4BDB-A00C-1577C190459F}">
      <dgm:prSet/>
      <dgm:spPr/>
      <dgm:t>
        <a:bodyPr/>
        <a:lstStyle/>
        <a:p>
          <a:endParaRPr lang="en-US"/>
        </a:p>
      </dgm:t>
    </dgm:pt>
    <dgm:pt modelId="{B0B7B210-F8BA-4253-8A1B-16E9DF9022A1}" type="sibTrans" cxnId="{9ADFE5FE-4DC0-4BDB-A00C-1577C190459F}">
      <dgm:prSet/>
      <dgm:spPr/>
      <dgm:t>
        <a:bodyPr/>
        <a:lstStyle/>
        <a:p>
          <a:endParaRPr lang="en-US"/>
        </a:p>
      </dgm:t>
    </dgm:pt>
    <dgm:pt modelId="{DF3B98A5-D8F8-401D-ABE7-7DAADE9AD18F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Monitoraggio e registro trattamenti</a:t>
          </a:r>
          <a:endParaRPr lang="en-US"/>
        </a:p>
      </dgm:t>
    </dgm:pt>
    <dgm:pt modelId="{637831B2-EFE5-4360-9EE0-B41D2AB1DF6B}" type="parTrans" cxnId="{D327703A-39EA-4290-B795-9DEE18B6135D}">
      <dgm:prSet/>
      <dgm:spPr/>
      <dgm:t>
        <a:bodyPr/>
        <a:lstStyle/>
        <a:p>
          <a:endParaRPr lang="en-US"/>
        </a:p>
      </dgm:t>
    </dgm:pt>
    <dgm:pt modelId="{2F540DCE-F3F3-4085-87DB-9171C7085BE8}" type="sibTrans" cxnId="{D327703A-39EA-4290-B795-9DEE18B6135D}">
      <dgm:prSet/>
      <dgm:spPr/>
      <dgm:t>
        <a:bodyPr/>
        <a:lstStyle/>
        <a:p>
          <a:endParaRPr lang="en-US"/>
        </a:p>
      </dgm:t>
    </dgm:pt>
    <dgm:pt modelId="{B7E96DEC-E85C-4644-B0AA-6A6511067333}" type="pres">
      <dgm:prSet presAssocID="{DED88ECD-F62E-478C-A6DE-951A45A944C4}" presName="root" presStyleCnt="0">
        <dgm:presLayoutVars>
          <dgm:dir/>
          <dgm:resizeHandles val="exact"/>
        </dgm:presLayoutVars>
      </dgm:prSet>
      <dgm:spPr/>
    </dgm:pt>
    <dgm:pt modelId="{A75D3587-C14C-4F5F-B955-E1EF9F96DA08}" type="pres">
      <dgm:prSet presAssocID="{D3B8BF39-247D-4E6B-BA46-E6AC05B08456}" presName="compNode" presStyleCnt="0"/>
      <dgm:spPr/>
    </dgm:pt>
    <dgm:pt modelId="{D7EE6C23-5788-4976-8017-EFC3969372D0}" type="pres">
      <dgm:prSet presAssocID="{D3B8BF39-247D-4E6B-BA46-E6AC05B0845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iorità"/>
        </a:ext>
      </dgm:extLst>
    </dgm:pt>
    <dgm:pt modelId="{78D5EB49-5173-4DAC-80B6-87EDF0D8F799}" type="pres">
      <dgm:prSet presAssocID="{D3B8BF39-247D-4E6B-BA46-E6AC05B08456}" presName="spaceRect" presStyleCnt="0"/>
      <dgm:spPr/>
    </dgm:pt>
    <dgm:pt modelId="{D090EA94-CEDD-4BCB-9DA9-7E11471025D5}" type="pres">
      <dgm:prSet presAssocID="{D3B8BF39-247D-4E6B-BA46-E6AC05B08456}" presName="textRect" presStyleLbl="revTx" presStyleIdx="0" presStyleCnt="4">
        <dgm:presLayoutVars>
          <dgm:chMax val="1"/>
          <dgm:chPref val="1"/>
        </dgm:presLayoutVars>
      </dgm:prSet>
      <dgm:spPr/>
    </dgm:pt>
    <dgm:pt modelId="{C1210645-8390-4ED0-9F84-6FFB95D59F3D}" type="pres">
      <dgm:prSet presAssocID="{68F05739-CB37-4A83-8E56-747C340CA1EF}" presName="sibTrans" presStyleCnt="0"/>
      <dgm:spPr/>
    </dgm:pt>
    <dgm:pt modelId="{A2A4E78F-6374-4394-8D03-67D0556FF600}" type="pres">
      <dgm:prSet presAssocID="{E4BC514B-72AC-4530-BEF7-894C2B02B3F0}" presName="compNode" presStyleCnt="0"/>
      <dgm:spPr/>
    </dgm:pt>
    <dgm:pt modelId="{9A1C7AC3-085D-4F5A-BFFC-E09FA6BFAA0E}" type="pres">
      <dgm:prSet presAssocID="{E4BC514B-72AC-4530-BEF7-894C2B02B3F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ente"/>
        </a:ext>
      </dgm:extLst>
    </dgm:pt>
    <dgm:pt modelId="{206629B8-69FF-4641-8609-B1859356504F}" type="pres">
      <dgm:prSet presAssocID="{E4BC514B-72AC-4530-BEF7-894C2B02B3F0}" presName="spaceRect" presStyleCnt="0"/>
      <dgm:spPr/>
    </dgm:pt>
    <dgm:pt modelId="{75458C9C-9F44-4CCC-9132-8D6D6C0252D7}" type="pres">
      <dgm:prSet presAssocID="{E4BC514B-72AC-4530-BEF7-894C2B02B3F0}" presName="textRect" presStyleLbl="revTx" presStyleIdx="1" presStyleCnt="4">
        <dgm:presLayoutVars>
          <dgm:chMax val="1"/>
          <dgm:chPref val="1"/>
        </dgm:presLayoutVars>
      </dgm:prSet>
      <dgm:spPr/>
    </dgm:pt>
    <dgm:pt modelId="{687608A4-6D4E-4BAA-A352-81208FDF1815}" type="pres">
      <dgm:prSet presAssocID="{6F5B53C3-41AE-4865-ADE6-4B9FC8841ADC}" presName="sibTrans" presStyleCnt="0"/>
      <dgm:spPr/>
    </dgm:pt>
    <dgm:pt modelId="{EDEFBD5F-7B80-45AB-AEF2-C382AFBA9CED}" type="pres">
      <dgm:prSet presAssocID="{D0DD906D-F46B-415D-96E7-23E3B00815F3}" presName="compNode" presStyleCnt="0"/>
      <dgm:spPr/>
    </dgm:pt>
    <dgm:pt modelId="{B369446A-0D40-4F42-9B62-059E60987896}" type="pres">
      <dgm:prSet presAssocID="{D0DD906D-F46B-415D-96E7-23E3B00815F3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tract"/>
        </a:ext>
      </dgm:extLst>
    </dgm:pt>
    <dgm:pt modelId="{1A4E9209-9453-41A0-AD5B-F329BC992BD9}" type="pres">
      <dgm:prSet presAssocID="{D0DD906D-F46B-415D-96E7-23E3B00815F3}" presName="spaceRect" presStyleCnt="0"/>
      <dgm:spPr/>
    </dgm:pt>
    <dgm:pt modelId="{EE7BC66A-7AD5-4710-8982-9847381FDA57}" type="pres">
      <dgm:prSet presAssocID="{D0DD906D-F46B-415D-96E7-23E3B00815F3}" presName="textRect" presStyleLbl="revTx" presStyleIdx="2" presStyleCnt="4">
        <dgm:presLayoutVars>
          <dgm:chMax val="1"/>
          <dgm:chPref val="1"/>
        </dgm:presLayoutVars>
      </dgm:prSet>
      <dgm:spPr/>
    </dgm:pt>
    <dgm:pt modelId="{9F9096E1-3AEB-4D07-AB89-997FCDAF9A80}" type="pres">
      <dgm:prSet presAssocID="{B0B7B210-F8BA-4253-8A1B-16E9DF9022A1}" presName="sibTrans" presStyleCnt="0"/>
      <dgm:spPr/>
    </dgm:pt>
    <dgm:pt modelId="{8A31A983-DED7-4537-80EB-B9F81CBA6B10}" type="pres">
      <dgm:prSet presAssocID="{DF3B98A5-D8F8-401D-ABE7-7DAADE9AD18F}" presName="compNode" presStyleCnt="0"/>
      <dgm:spPr/>
    </dgm:pt>
    <dgm:pt modelId="{18E718E0-02AE-4348-BEA7-EF13A6E8FCAF}" type="pres">
      <dgm:prSet presAssocID="{DF3B98A5-D8F8-401D-ABE7-7DAADE9AD18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lenco di controllo"/>
        </a:ext>
      </dgm:extLst>
    </dgm:pt>
    <dgm:pt modelId="{D91C59B7-46B0-4ABE-80F5-05D8D865A157}" type="pres">
      <dgm:prSet presAssocID="{DF3B98A5-D8F8-401D-ABE7-7DAADE9AD18F}" presName="spaceRect" presStyleCnt="0"/>
      <dgm:spPr/>
    </dgm:pt>
    <dgm:pt modelId="{9A548BF2-9075-41E9-8EEB-95AC5B0C66BD}" type="pres">
      <dgm:prSet presAssocID="{DF3B98A5-D8F8-401D-ABE7-7DAADE9AD18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5E54EE11-0F0D-403B-8C4E-B5CDA9A4CED1}" type="presOf" srcId="{D3B8BF39-247D-4E6B-BA46-E6AC05B08456}" destId="{D090EA94-CEDD-4BCB-9DA9-7E11471025D5}" srcOrd="0" destOrd="0" presId="urn:microsoft.com/office/officeart/2018/2/layout/IconLabelList"/>
    <dgm:cxn modelId="{D327703A-39EA-4290-B795-9DEE18B6135D}" srcId="{DED88ECD-F62E-478C-A6DE-951A45A944C4}" destId="{DF3B98A5-D8F8-401D-ABE7-7DAADE9AD18F}" srcOrd="3" destOrd="0" parTransId="{637831B2-EFE5-4360-9EE0-B41D2AB1DF6B}" sibTransId="{2F540DCE-F3F3-4085-87DB-9171C7085BE8}"/>
    <dgm:cxn modelId="{2C4E2465-3BDB-48E4-B35F-5F912A4A45B6}" srcId="{DED88ECD-F62E-478C-A6DE-951A45A944C4}" destId="{D3B8BF39-247D-4E6B-BA46-E6AC05B08456}" srcOrd="0" destOrd="0" parTransId="{5EF74725-D08C-4749-823C-A2F33BA5A853}" sibTransId="{68F05739-CB37-4A83-8E56-747C340CA1EF}"/>
    <dgm:cxn modelId="{B96ADB6C-975C-4D6E-A16B-9E90CBF1D03C}" type="presOf" srcId="{D0DD906D-F46B-415D-96E7-23E3B00815F3}" destId="{EE7BC66A-7AD5-4710-8982-9847381FDA57}" srcOrd="0" destOrd="0" presId="urn:microsoft.com/office/officeart/2018/2/layout/IconLabelList"/>
    <dgm:cxn modelId="{6148A181-1D59-4FB9-94D2-593E2BD78295}" srcId="{DED88ECD-F62E-478C-A6DE-951A45A944C4}" destId="{E4BC514B-72AC-4530-BEF7-894C2B02B3F0}" srcOrd="1" destOrd="0" parTransId="{D0764728-3762-4090-B1C0-4852CC1BEF45}" sibTransId="{6F5B53C3-41AE-4865-ADE6-4B9FC8841ADC}"/>
    <dgm:cxn modelId="{507DB198-A64B-49E5-842D-8EE9D53442F1}" type="presOf" srcId="{DED88ECD-F62E-478C-A6DE-951A45A944C4}" destId="{B7E96DEC-E85C-4644-B0AA-6A6511067333}" srcOrd="0" destOrd="0" presId="urn:microsoft.com/office/officeart/2018/2/layout/IconLabelList"/>
    <dgm:cxn modelId="{72A51EC4-5DAD-40F3-AAF9-22A86A343303}" type="presOf" srcId="{DF3B98A5-D8F8-401D-ABE7-7DAADE9AD18F}" destId="{9A548BF2-9075-41E9-8EEB-95AC5B0C66BD}" srcOrd="0" destOrd="0" presId="urn:microsoft.com/office/officeart/2018/2/layout/IconLabelList"/>
    <dgm:cxn modelId="{646B87FE-90D2-483A-B32C-C0968F484B0D}" type="presOf" srcId="{E4BC514B-72AC-4530-BEF7-894C2B02B3F0}" destId="{75458C9C-9F44-4CCC-9132-8D6D6C0252D7}" srcOrd="0" destOrd="0" presId="urn:microsoft.com/office/officeart/2018/2/layout/IconLabelList"/>
    <dgm:cxn modelId="{9ADFE5FE-4DC0-4BDB-A00C-1577C190459F}" srcId="{DED88ECD-F62E-478C-A6DE-951A45A944C4}" destId="{D0DD906D-F46B-415D-96E7-23E3B00815F3}" srcOrd="2" destOrd="0" parTransId="{BA72CF01-904B-45AE-9087-238491A0CF0E}" sibTransId="{B0B7B210-F8BA-4253-8A1B-16E9DF9022A1}"/>
    <dgm:cxn modelId="{8CC1BB77-B8D9-4DA5-8068-8FCC188E5135}" type="presParOf" srcId="{B7E96DEC-E85C-4644-B0AA-6A6511067333}" destId="{A75D3587-C14C-4F5F-B955-E1EF9F96DA08}" srcOrd="0" destOrd="0" presId="urn:microsoft.com/office/officeart/2018/2/layout/IconLabelList"/>
    <dgm:cxn modelId="{A3F80BD9-0C1F-466B-8033-ADC3BD849809}" type="presParOf" srcId="{A75D3587-C14C-4F5F-B955-E1EF9F96DA08}" destId="{D7EE6C23-5788-4976-8017-EFC3969372D0}" srcOrd="0" destOrd="0" presId="urn:microsoft.com/office/officeart/2018/2/layout/IconLabelList"/>
    <dgm:cxn modelId="{B483DC8E-8854-4A12-B8AF-230DC1EC6004}" type="presParOf" srcId="{A75D3587-C14C-4F5F-B955-E1EF9F96DA08}" destId="{78D5EB49-5173-4DAC-80B6-87EDF0D8F799}" srcOrd="1" destOrd="0" presId="urn:microsoft.com/office/officeart/2018/2/layout/IconLabelList"/>
    <dgm:cxn modelId="{7A305065-AD0E-49C5-BA22-36148BE44583}" type="presParOf" srcId="{A75D3587-C14C-4F5F-B955-E1EF9F96DA08}" destId="{D090EA94-CEDD-4BCB-9DA9-7E11471025D5}" srcOrd="2" destOrd="0" presId="urn:microsoft.com/office/officeart/2018/2/layout/IconLabelList"/>
    <dgm:cxn modelId="{9B653738-85CB-4FA1-B1FB-81C0A2496F4C}" type="presParOf" srcId="{B7E96DEC-E85C-4644-B0AA-6A6511067333}" destId="{C1210645-8390-4ED0-9F84-6FFB95D59F3D}" srcOrd="1" destOrd="0" presId="urn:microsoft.com/office/officeart/2018/2/layout/IconLabelList"/>
    <dgm:cxn modelId="{3432313E-D61C-48D1-8CE0-3AEA81811E7B}" type="presParOf" srcId="{B7E96DEC-E85C-4644-B0AA-6A6511067333}" destId="{A2A4E78F-6374-4394-8D03-67D0556FF600}" srcOrd="2" destOrd="0" presId="urn:microsoft.com/office/officeart/2018/2/layout/IconLabelList"/>
    <dgm:cxn modelId="{204A8654-2DEA-430F-911E-3F124A85C3B0}" type="presParOf" srcId="{A2A4E78F-6374-4394-8D03-67D0556FF600}" destId="{9A1C7AC3-085D-4F5A-BFFC-E09FA6BFAA0E}" srcOrd="0" destOrd="0" presId="urn:microsoft.com/office/officeart/2018/2/layout/IconLabelList"/>
    <dgm:cxn modelId="{F644B9D2-9BD1-4EDC-87D4-87CD84042E95}" type="presParOf" srcId="{A2A4E78F-6374-4394-8D03-67D0556FF600}" destId="{206629B8-69FF-4641-8609-B1859356504F}" srcOrd="1" destOrd="0" presId="urn:microsoft.com/office/officeart/2018/2/layout/IconLabelList"/>
    <dgm:cxn modelId="{FD4295E8-53D1-48B5-B987-6C51BE496961}" type="presParOf" srcId="{A2A4E78F-6374-4394-8D03-67D0556FF600}" destId="{75458C9C-9F44-4CCC-9132-8D6D6C0252D7}" srcOrd="2" destOrd="0" presId="urn:microsoft.com/office/officeart/2018/2/layout/IconLabelList"/>
    <dgm:cxn modelId="{456D6423-25DF-4F12-AAF2-D3D06B86F864}" type="presParOf" srcId="{B7E96DEC-E85C-4644-B0AA-6A6511067333}" destId="{687608A4-6D4E-4BAA-A352-81208FDF1815}" srcOrd="3" destOrd="0" presId="urn:microsoft.com/office/officeart/2018/2/layout/IconLabelList"/>
    <dgm:cxn modelId="{B0543AD2-CE87-4278-A4D9-10D3BEEBCAC1}" type="presParOf" srcId="{B7E96DEC-E85C-4644-B0AA-6A6511067333}" destId="{EDEFBD5F-7B80-45AB-AEF2-C382AFBA9CED}" srcOrd="4" destOrd="0" presId="urn:microsoft.com/office/officeart/2018/2/layout/IconLabelList"/>
    <dgm:cxn modelId="{A2A6009F-4BC0-443A-9888-E5185B989371}" type="presParOf" srcId="{EDEFBD5F-7B80-45AB-AEF2-C382AFBA9CED}" destId="{B369446A-0D40-4F42-9B62-059E60987896}" srcOrd="0" destOrd="0" presId="urn:microsoft.com/office/officeart/2018/2/layout/IconLabelList"/>
    <dgm:cxn modelId="{B76B09B5-7776-4AE8-9CDD-DA137D5DB516}" type="presParOf" srcId="{EDEFBD5F-7B80-45AB-AEF2-C382AFBA9CED}" destId="{1A4E9209-9453-41A0-AD5B-F329BC992BD9}" srcOrd="1" destOrd="0" presId="urn:microsoft.com/office/officeart/2018/2/layout/IconLabelList"/>
    <dgm:cxn modelId="{2BFEC420-7A52-4465-83A0-82836E2DE4F8}" type="presParOf" srcId="{EDEFBD5F-7B80-45AB-AEF2-C382AFBA9CED}" destId="{EE7BC66A-7AD5-4710-8982-9847381FDA57}" srcOrd="2" destOrd="0" presId="urn:microsoft.com/office/officeart/2018/2/layout/IconLabelList"/>
    <dgm:cxn modelId="{90EB1541-967D-4EA3-BB1F-44AF28081AEE}" type="presParOf" srcId="{B7E96DEC-E85C-4644-B0AA-6A6511067333}" destId="{9F9096E1-3AEB-4D07-AB89-997FCDAF9A80}" srcOrd="5" destOrd="0" presId="urn:microsoft.com/office/officeart/2018/2/layout/IconLabelList"/>
    <dgm:cxn modelId="{960D8D8F-6A20-4C31-A18B-C285F8E28136}" type="presParOf" srcId="{B7E96DEC-E85C-4644-B0AA-6A6511067333}" destId="{8A31A983-DED7-4537-80EB-B9F81CBA6B10}" srcOrd="6" destOrd="0" presId="urn:microsoft.com/office/officeart/2018/2/layout/IconLabelList"/>
    <dgm:cxn modelId="{D9486807-17E6-45D0-9824-5ED0A9BFE585}" type="presParOf" srcId="{8A31A983-DED7-4537-80EB-B9F81CBA6B10}" destId="{18E718E0-02AE-4348-BEA7-EF13A6E8FCAF}" srcOrd="0" destOrd="0" presId="urn:microsoft.com/office/officeart/2018/2/layout/IconLabelList"/>
    <dgm:cxn modelId="{492AB89D-66B0-4864-A174-178EF1330464}" type="presParOf" srcId="{8A31A983-DED7-4537-80EB-B9F81CBA6B10}" destId="{D91C59B7-46B0-4ABE-80F5-05D8D865A157}" srcOrd="1" destOrd="0" presId="urn:microsoft.com/office/officeart/2018/2/layout/IconLabelList"/>
    <dgm:cxn modelId="{956A3E9D-587C-4577-855B-E011469737C5}" type="presParOf" srcId="{8A31A983-DED7-4537-80EB-B9F81CBA6B10}" destId="{9A548BF2-9075-41E9-8EEB-95AC5B0C66BD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29C41E-0AFB-4444-AA7E-4DDD60C4C9B9}">
      <dsp:nvSpPr>
        <dsp:cNvPr id="0" name=""/>
        <dsp:cNvSpPr/>
      </dsp:nvSpPr>
      <dsp:spPr>
        <a:xfrm>
          <a:off x="227261" y="1335103"/>
          <a:ext cx="914227" cy="914227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819419-8BC2-4EC0-B6C1-590FACCC44E9}">
      <dsp:nvSpPr>
        <dsp:cNvPr id="0" name=""/>
        <dsp:cNvSpPr/>
      </dsp:nvSpPr>
      <dsp:spPr>
        <a:xfrm>
          <a:off x="419248" y="1527091"/>
          <a:ext cx="530252" cy="5302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4204D5-C9E8-404D-A81A-EA0677FC91CA}">
      <dsp:nvSpPr>
        <dsp:cNvPr id="0" name=""/>
        <dsp:cNvSpPr/>
      </dsp:nvSpPr>
      <dsp:spPr>
        <a:xfrm>
          <a:off x="1337394" y="1335103"/>
          <a:ext cx="2154965" cy="9142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 dirty="0">
              <a:solidFill>
                <a:schemeClr val="tx2">
                  <a:lumMod val="90000"/>
                  <a:lumOff val="10000"/>
                </a:schemeClr>
              </a:solidFill>
            </a:rPr>
            <a:t>Le attività di ricerca scientifica svolte negli Atenei presentano una </a:t>
          </a:r>
          <a:r>
            <a:rPr lang="it-IT" sz="1100" b="1" kern="1200" dirty="0">
              <a:solidFill>
                <a:schemeClr val="tx2">
                  <a:lumMod val="90000"/>
                  <a:lumOff val="10000"/>
                </a:schemeClr>
              </a:solidFill>
            </a:rPr>
            <a:t>significativa complessità </a:t>
          </a:r>
          <a:r>
            <a:rPr lang="it-IT" sz="1100" kern="1200" dirty="0">
              <a:solidFill>
                <a:schemeClr val="tx2">
                  <a:lumMod val="90000"/>
                  <a:lumOff val="10000"/>
                </a:schemeClr>
              </a:solidFill>
            </a:rPr>
            <a:t>sotto il profilo della </a:t>
          </a:r>
          <a:r>
            <a:rPr lang="it-IT" sz="1100" u="sng" kern="1200" dirty="0">
              <a:solidFill>
                <a:schemeClr val="tx2">
                  <a:lumMod val="90000"/>
                  <a:lumOff val="10000"/>
                </a:schemeClr>
              </a:solidFill>
            </a:rPr>
            <a:t>disciplina</a:t>
          </a:r>
          <a:r>
            <a:rPr lang="it-IT" sz="1100" kern="1200" dirty="0">
              <a:solidFill>
                <a:schemeClr val="tx2">
                  <a:lumMod val="90000"/>
                  <a:lumOff val="10000"/>
                </a:schemeClr>
              </a:solidFill>
            </a:rPr>
            <a:t> e degli </a:t>
          </a:r>
          <a:r>
            <a:rPr lang="it-IT" sz="1100" u="sng" kern="1200" dirty="0">
              <a:solidFill>
                <a:schemeClr val="tx2">
                  <a:lumMod val="90000"/>
                  <a:lumOff val="10000"/>
                </a:schemeClr>
              </a:solidFill>
            </a:rPr>
            <a:t>adempimenti</a:t>
          </a:r>
          <a:r>
            <a:rPr lang="it-IT" sz="1100" kern="1200" dirty="0">
              <a:solidFill>
                <a:schemeClr val="tx2">
                  <a:lumMod val="90000"/>
                  <a:lumOff val="10000"/>
                </a:schemeClr>
              </a:solidFill>
            </a:rPr>
            <a:t> in materia di </a:t>
          </a:r>
          <a:r>
            <a:rPr lang="it-IT" sz="1100" b="1" kern="1200" dirty="0">
              <a:solidFill>
                <a:schemeClr val="tx2">
                  <a:lumMod val="90000"/>
                  <a:lumOff val="10000"/>
                </a:schemeClr>
              </a:solidFill>
            </a:rPr>
            <a:t>trattamento di dati personali</a:t>
          </a:r>
          <a:r>
            <a:rPr lang="it-IT" sz="1100" kern="1200" dirty="0">
              <a:solidFill>
                <a:schemeClr val="tx2">
                  <a:lumMod val="90000"/>
                  <a:lumOff val="10000"/>
                </a:schemeClr>
              </a:solidFill>
            </a:rPr>
            <a:t>. </a:t>
          </a:r>
          <a:endParaRPr lang="en-US" sz="11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1337394" y="1335103"/>
        <a:ext cx="2154965" cy="914227"/>
      </dsp:txXfrm>
    </dsp:sp>
    <dsp:sp modelId="{7E94D047-A89C-4C47-A4C4-12C6F380A279}">
      <dsp:nvSpPr>
        <dsp:cNvPr id="0" name=""/>
        <dsp:cNvSpPr/>
      </dsp:nvSpPr>
      <dsp:spPr>
        <a:xfrm>
          <a:off x="3867846" y="1335103"/>
          <a:ext cx="914227" cy="914227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B9D648-F2C1-429F-A6CB-C8B38B7D3361}">
      <dsp:nvSpPr>
        <dsp:cNvPr id="0" name=""/>
        <dsp:cNvSpPr/>
      </dsp:nvSpPr>
      <dsp:spPr>
        <a:xfrm>
          <a:off x="4059834" y="1527091"/>
          <a:ext cx="530252" cy="5302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3380A1-934A-4CE3-BBCE-F5B95871AE5A}">
      <dsp:nvSpPr>
        <dsp:cNvPr id="0" name=""/>
        <dsp:cNvSpPr/>
      </dsp:nvSpPr>
      <dsp:spPr>
        <a:xfrm>
          <a:off x="4977980" y="1335103"/>
          <a:ext cx="2154965" cy="9142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 dirty="0">
              <a:solidFill>
                <a:schemeClr val="tx2">
                  <a:lumMod val="90000"/>
                  <a:lumOff val="10000"/>
                </a:schemeClr>
              </a:solidFill>
            </a:rPr>
            <a:t>I motivi di tale complessità risiedono, in particolare, nelle caratteristiche delle attività di ricerca, nella </a:t>
          </a:r>
          <a:r>
            <a:rPr lang="it-IT" sz="1100" b="1" kern="1200" dirty="0">
              <a:solidFill>
                <a:schemeClr val="tx2">
                  <a:lumMod val="90000"/>
                  <a:lumOff val="10000"/>
                </a:schemeClr>
              </a:solidFill>
            </a:rPr>
            <a:t>natura dei dati trattati</a:t>
          </a:r>
          <a:r>
            <a:rPr lang="it-IT" sz="1100" kern="1200" dirty="0">
              <a:solidFill>
                <a:schemeClr val="tx2">
                  <a:lumMod val="90000"/>
                  <a:lumOff val="10000"/>
                </a:schemeClr>
              </a:solidFill>
            </a:rPr>
            <a:t>, nei peculiari </a:t>
          </a:r>
          <a:r>
            <a:rPr lang="it-IT" sz="1100" b="1" kern="1200" dirty="0">
              <a:solidFill>
                <a:schemeClr val="tx2">
                  <a:lumMod val="90000"/>
                  <a:lumOff val="10000"/>
                </a:schemeClr>
              </a:solidFill>
            </a:rPr>
            <a:t>ruoli</a:t>
          </a:r>
          <a:r>
            <a:rPr lang="it-IT" sz="1100" kern="1200" dirty="0">
              <a:solidFill>
                <a:schemeClr val="tx2">
                  <a:lumMod val="90000"/>
                  <a:lumOff val="10000"/>
                </a:schemeClr>
              </a:solidFill>
            </a:rPr>
            <a:t> e </a:t>
          </a:r>
          <a:r>
            <a:rPr lang="it-IT" sz="1100" b="1" kern="1200" dirty="0">
              <a:solidFill>
                <a:schemeClr val="tx2">
                  <a:lumMod val="90000"/>
                  <a:lumOff val="10000"/>
                </a:schemeClr>
              </a:solidFill>
            </a:rPr>
            <a:t>compiti</a:t>
          </a:r>
          <a:r>
            <a:rPr lang="it-IT" sz="1100" kern="1200" dirty="0">
              <a:solidFill>
                <a:schemeClr val="tx2">
                  <a:lumMod val="90000"/>
                  <a:lumOff val="10000"/>
                </a:schemeClr>
              </a:solidFill>
            </a:rPr>
            <a:t> riservati ai ricercatori universitari e a eventuali partner di ricerca, spesso destinatari di dati </a:t>
          </a:r>
          <a:r>
            <a:rPr lang="it-IT" sz="1100" kern="1200" dirty="0" err="1">
              <a:solidFill>
                <a:schemeClr val="tx2">
                  <a:lumMod val="90000"/>
                  <a:lumOff val="10000"/>
                </a:schemeClr>
              </a:solidFill>
            </a:rPr>
            <a:t>pseudonimizzati</a:t>
          </a:r>
          <a:r>
            <a:rPr lang="it-IT" sz="1100" kern="1200" dirty="0">
              <a:solidFill>
                <a:schemeClr val="tx2">
                  <a:lumMod val="90000"/>
                  <a:lumOff val="10000"/>
                </a:schemeClr>
              </a:solidFill>
            </a:rPr>
            <a:t> (tra cui: altre università, enti, società scientifiche, nonché altri ricercatori che operano anche all’estero).</a:t>
          </a:r>
          <a:endParaRPr lang="en-US" sz="11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4977980" y="1335103"/>
        <a:ext cx="2154965" cy="914227"/>
      </dsp:txXfrm>
    </dsp:sp>
    <dsp:sp modelId="{580E4D4C-AA79-437D-9136-41EFF98D1CCB}">
      <dsp:nvSpPr>
        <dsp:cNvPr id="0" name=""/>
        <dsp:cNvSpPr/>
      </dsp:nvSpPr>
      <dsp:spPr>
        <a:xfrm>
          <a:off x="7508431" y="1335103"/>
          <a:ext cx="914227" cy="914227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202664-FB44-4CBF-9910-6D77165221C6}">
      <dsp:nvSpPr>
        <dsp:cNvPr id="0" name=""/>
        <dsp:cNvSpPr/>
      </dsp:nvSpPr>
      <dsp:spPr>
        <a:xfrm>
          <a:off x="7700419" y="1527091"/>
          <a:ext cx="530252" cy="5302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94D520-CC66-462D-934B-D9D2FFDF1397}">
      <dsp:nvSpPr>
        <dsp:cNvPr id="0" name=""/>
        <dsp:cNvSpPr/>
      </dsp:nvSpPr>
      <dsp:spPr>
        <a:xfrm>
          <a:off x="8618565" y="1335103"/>
          <a:ext cx="2154965" cy="9142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b="0" i="0" kern="1200" dirty="0">
              <a:solidFill>
                <a:schemeClr val="tx2">
                  <a:lumMod val="90000"/>
                  <a:lumOff val="10000"/>
                </a:schemeClr>
              </a:solidFill>
            </a:rPr>
            <a:t>I/Le Responsabili scientifici/che e le persone autorizzate al trattamento, che hanno </a:t>
          </a:r>
          <a:r>
            <a:rPr lang="it-IT" sz="1100" b="1" i="0" kern="1200" dirty="0">
              <a:solidFill>
                <a:schemeClr val="tx2">
                  <a:lumMod val="90000"/>
                  <a:lumOff val="10000"/>
                </a:schemeClr>
              </a:solidFill>
            </a:rPr>
            <a:t>accesso legittimo ai dati personali </a:t>
          </a:r>
          <a:r>
            <a:rPr lang="it-IT" sz="1100" b="0" i="0" kern="1200" dirty="0">
              <a:solidFill>
                <a:schemeClr val="tx2">
                  <a:lumMod val="90000"/>
                  <a:lumOff val="10000"/>
                </a:schemeClr>
              </a:solidFill>
            </a:rPr>
            <a:t>trattati per </a:t>
          </a:r>
          <a:r>
            <a:rPr lang="it-IT" sz="1100" b="1" i="0" kern="1200" dirty="0">
              <a:solidFill>
                <a:schemeClr val="tx2">
                  <a:lumMod val="90000"/>
                  <a:lumOff val="10000"/>
                </a:schemeClr>
              </a:solidFill>
            </a:rPr>
            <a:t>scopi statistici e scientifici</a:t>
          </a:r>
          <a:r>
            <a:rPr lang="it-IT" sz="1100" b="0" i="0" kern="1200" dirty="0">
              <a:solidFill>
                <a:schemeClr val="tx2">
                  <a:lumMod val="90000"/>
                  <a:lumOff val="10000"/>
                </a:schemeClr>
              </a:solidFill>
            </a:rPr>
            <a:t>, </a:t>
          </a:r>
          <a:r>
            <a:rPr lang="it-IT" sz="1100" kern="1200" dirty="0">
              <a:solidFill>
                <a:schemeClr val="tx2">
                  <a:lumMod val="90000"/>
                  <a:lumOff val="10000"/>
                </a:schemeClr>
              </a:solidFill>
            </a:rPr>
            <a:t>devono</a:t>
          </a:r>
          <a:r>
            <a:rPr lang="it-IT" sz="1100" b="0" i="0" kern="1200" dirty="0">
              <a:solidFill>
                <a:schemeClr val="tx2">
                  <a:lumMod val="90000"/>
                  <a:lumOff val="10000"/>
                </a:schemeClr>
              </a:solidFill>
            </a:rPr>
            <a:t> rispettare i principi e devono provvedere ad ogni </a:t>
          </a:r>
          <a:r>
            <a:rPr lang="it-IT" sz="1100" b="1" i="0" u="sng" kern="1200" dirty="0">
              <a:solidFill>
                <a:schemeClr val="tx2">
                  <a:lumMod val="90000"/>
                  <a:lumOff val="10000"/>
                </a:schemeClr>
              </a:solidFill>
            </a:rPr>
            <a:t>adempimento</a:t>
          </a:r>
          <a:r>
            <a:rPr lang="it-IT" sz="1100" b="0" i="0" kern="1200" dirty="0">
              <a:solidFill>
                <a:schemeClr val="tx2">
                  <a:lumMod val="90000"/>
                  <a:lumOff val="10000"/>
                </a:schemeClr>
              </a:solidFill>
            </a:rPr>
            <a:t> richiesto dal Regolamento UE n. 2016/679.</a:t>
          </a:r>
          <a:endParaRPr lang="en-US" sz="11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8618565" y="1335103"/>
        <a:ext cx="2154965" cy="9142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A13C18-D10F-4F3A-AAC1-7A8483B46B55}">
      <dsp:nvSpPr>
        <dsp:cNvPr id="0" name=""/>
        <dsp:cNvSpPr/>
      </dsp:nvSpPr>
      <dsp:spPr>
        <a:xfrm>
          <a:off x="0" y="21802"/>
          <a:ext cx="11249025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/>
            <a:t>RUOLO: titolari autonomi, contitolari, responsabile esterno al TRATTAMENTO</a:t>
          </a:r>
          <a:endParaRPr lang="en-US" sz="1600" kern="1200" dirty="0"/>
        </a:p>
      </dsp:txBody>
      <dsp:txXfrm>
        <a:off x="19191" y="40993"/>
        <a:ext cx="11210643" cy="354738"/>
      </dsp:txXfrm>
    </dsp:sp>
    <dsp:sp modelId="{8F0B416D-D574-4B18-A9C9-C1C42C3BD218}">
      <dsp:nvSpPr>
        <dsp:cNvPr id="0" name=""/>
        <dsp:cNvSpPr/>
      </dsp:nvSpPr>
      <dsp:spPr>
        <a:xfrm>
          <a:off x="0" y="461002"/>
          <a:ext cx="11249025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0" kern="1200"/>
            <a:t>INFORMATIVA (ex artt. 13 e 14 Regolamento UE n. 2016/679): da fornire ai SOGGETTI INTERESSATI prima dell’inizio della ricerca</a:t>
          </a:r>
          <a:endParaRPr lang="en-US" sz="1600" kern="1200"/>
        </a:p>
      </dsp:txBody>
      <dsp:txXfrm>
        <a:off x="19191" y="480193"/>
        <a:ext cx="11210643" cy="354738"/>
      </dsp:txXfrm>
    </dsp:sp>
    <dsp:sp modelId="{AAF4C158-8E36-4AE9-B4E4-7AEA6DD1AE66}">
      <dsp:nvSpPr>
        <dsp:cNvPr id="0" name=""/>
        <dsp:cNvSpPr/>
      </dsp:nvSpPr>
      <dsp:spPr>
        <a:xfrm>
          <a:off x="0" y="900203"/>
          <a:ext cx="11249025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CONSENSO dei SOGGETTI INTERESSATI (artt. 9 e 10 </a:t>
          </a:r>
          <a:r>
            <a:rPr lang="it-IT" sz="1600" b="0" i="0" kern="1200"/>
            <a:t>Regolamento UE n. 2016/679)</a:t>
          </a:r>
          <a:endParaRPr lang="en-US" sz="1600" kern="1200"/>
        </a:p>
      </dsp:txBody>
      <dsp:txXfrm>
        <a:off x="19191" y="919394"/>
        <a:ext cx="11210643" cy="354738"/>
      </dsp:txXfrm>
    </dsp:sp>
    <dsp:sp modelId="{7ABF5C91-3D7B-465C-9709-E682E8599804}">
      <dsp:nvSpPr>
        <dsp:cNvPr id="0" name=""/>
        <dsp:cNvSpPr/>
      </dsp:nvSpPr>
      <dsp:spPr>
        <a:xfrm>
          <a:off x="0" y="1339403"/>
          <a:ext cx="11249025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/>
            <a:t>REGISTRO dei TRATTAMENTI</a:t>
          </a:r>
          <a:r>
            <a:rPr lang="it-IT" sz="1600" kern="1200"/>
            <a:t>: scheda CODAU  </a:t>
          </a:r>
          <a:endParaRPr lang="en-US" sz="1600" kern="1200"/>
        </a:p>
      </dsp:txBody>
      <dsp:txXfrm>
        <a:off x="19191" y="1358594"/>
        <a:ext cx="11210643" cy="3547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29A613-B1EA-4C4E-BC78-4520DBCEB02F}">
      <dsp:nvSpPr>
        <dsp:cNvPr id="0" name=""/>
        <dsp:cNvSpPr/>
      </dsp:nvSpPr>
      <dsp:spPr>
        <a:xfrm>
          <a:off x="3295" y="282873"/>
          <a:ext cx="2353067" cy="14941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150B2D-4058-4949-87EF-6F08392F7504}">
      <dsp:nvSpPr>
        <dsp:cNvPr id="0" name=""/>
        <dsp:cNvSpPr/>
      </dsp:nvSpPr>
      <dsp:spPr>
        <a:xfrm>
          <a:off x="264747" y="531252"/>
          <a:ext cx="2353067" cy="1494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i="0" kern="1200"/>
            <a:t>Responsabili esterni al trattamento dei dati: nazionali ed internazionali </a:t>
          </a:r>
          <a:r>
            <a:rPr lang="it-IT" sz="1500" i="0" kern="1200">
              <a:sym typeface="Symbol" panose="05050102010706020507" pitchFamily="18" charset="2"/>
            </a:rPr>
            <a:t></a:t>
          </a:r>
          <a:r>
            <a:rPr lang="it-IT" sz="1500" i="0" kern="1200"/>
            <a:t> adempimenti relativi alle modalità e liceità del trasferimento</a:t>
          </a:r>
          <a:endParaRPr lang="en-US" sz="1500" kern="1200"/>
        </a:p>
      </dsp:txBody>
      <dsp:txXfrm>
        <a:off x="308511" y="575016"/>
        <a:ext cx="2265539" cy="1406669"/>
      </dsp:txXfrm>
    </dsp:sp>
    <dsp:sp modelId="{92D09085-46B9-4859-83D3-980AFADA33F0}">
      <dsp:nvSpPr>
        <dsp:cNvPr id="0" name=""/>
        <dsp:cNvSpPr/>
      </dsp:nvSpPr>
      <dsp:spPr>
        <a:xfrm>
          <a:off x="2879267" y="282873"/>
          <a:ext cx="2353067" cy="14941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5BB329-F02E-462F-B201-670AA7CA787A}">
      <dsp:nvSpPr>
        <dsp:cNvPr id="0" name=""/>
        <dsp:cNvSpPr/>
      </dsp:nvSpPr>
      <dsp:spPr>
        <a:xfrm>
          <a:off x="3140718" y="531252"/>
          <a:ext cx="2353067" cy="1494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i="0" kern="1200"/>
            <a:t>Comitati etici di Ateneo e Territoriali</a:t>
          </a:r>
          <a:endParaRPr lang="en-US" sz="1500" kern="1200"/>
        </a:p>
      </dsp:txBody>
      <dsp:txXfrm>
        <a:off x="3184482" y="575016"/>
        <a:ext cx="2265539" cy="1406669"/>
      </dsp:txXfrm>
    </dsp:sp>
    <dsp:sp modelId="{D1F01FE3-7FC9-4109-A49D-04DFFE2C34A0}">
      <dsp:nvSpPr>
        <dsp:cNvPr id="0" name=""/>
        <dsp:cNvSpPr/>
      </dsp:nvSpPr>
      <dsp:spPr>
        <a:xfrm>
          <a:off x="5755238" y="282873"/>
          <a:ext cx="2353067" cy="14941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317881-6639-4697-BA54-3B7AECD82722}">
      <dsp:nvSpPr>
        <dsp:cNvPr id="0" name=""/>
        <dsp:cNvSpPr/>
      </dsp:nvSpPr>
      <dsp:spPr>
        <a:xfrm>
          <a:off x="6016690" y="531252"/>
          <a:ext cx="2353067" cy="1494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Aziende Sanitarie </a:t>
          </a:r>
          <a:endParaRPr lang="en-US" sz="1500" kern="1200"/>
        </a:p>
      </dsp:txBody>
      <dsp:txXfrm>
        <a:off x="6060454" y="575016"/>
        <a:ext cx="2265539" cy="1406669"/>
      </dsp:txXfrm>
    </dsp:sp>
    <dsp:sp modelId="{B8EE90D7-6720-4220-A29B-885DF66FB5BC}">
      <dsp:nvSpPr>
        <dsp:cNvPr id="0" name=""/>
        <dsp:cNvSpPr/>
      </dsp:nvSpPr>
      <dsp:spPr>
        <a:xfrm>
          <a:off x="8631209" y="282873"/>
          <a:ext cx="2353067" cy="14941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AE2B18-6351-4D6C-994B-7B286D85C4A9}">
      <dsp:nvSpPr>
        <dsp:cNvPr id="0" name=""/>
        <dsp:cNvSpPr/>
      </dsp:nvSpPr>
      <dsp:spPr>
        <a:xfrm>
          <a:off x="8892661" y="531252"/>
          <a:ext cx="2353067" cy="1494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Garante Privacy</a:t>
          </a:r>
          <a:r>
            <a:rPr lang="it-IT" sz="1500" i="0" kern="1200"/>
            <a:t> </a:t>
          </a:r>
          <a:endParaRPr lang="en-US" sz="1500" kern="1200"/>
        </a:p>
      </dsp:txBody>
      <dsp:txXfrm>
        <a:off x="8936425" y="575016"/>
        <a:ext cx="2265539" cy="14066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EE6C23-5788-4976-8017-EFC3969372D0}">
      <dsp:nvSpPr>
        <dsp:cNvPr id="0" name=""/>
        <dsp:cNvSpPr/>
      </dsp:nvSpPr>
      <dsp:spPr>
        <a:xfrm>
          <a:off x="3011960" y="279148"/>
          <a:ext cx="609082" cy="60908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90EA94-CEDD-4BCB-9DA9-7E11471025D5}">
      <dsp:nvSpPr>
        <dsp:cNvPr id="0" name=""/>
        <dsp:cNvSpPr/>
      </dsp:nvSpPr>
      <dsp:spPr>
        <a:xfrm>
          <a:off x="2639743" y="1109256"/>
          <a:ext cx="1353515" cy="642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Fornire informazioni </a:t>
          </a:r>
          <a:endParaRPr lang="en-US" sz="1100" kern="1200"/>
        </a:p>
      </dsp:txBody>
      <dsp:txXfrm>
        <a:off x="2639743" y="1109256"/>
        <a:ext cx="1353515" cy="642919"/>
      </dsp:txXfrm>
    </dsp:sp>
    <dsp:sp modelId="{9A1C7AC3-085D-4F5A-BFFC-E09FA6BFAA0E}">
      <dsp:nvSpPr>
        <dsp:cNvPr id="0" name=""/>
        <dsp:cNvSpPr/>
      </dsp:nvSpPr>
      <dsp:spPr>
        <a:xfrm>
          <a:off x="4602341" y="279148"/>
          <a:ext cx="609082" cy="60908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458C9C-9F44-4CCC-9132-8D6D6C0252D7}">
      <dsp:nvSpPr>
        <dsp:cNvPr id="0" name=""/>
        <dsp:cNvSpPr/>
      </dsp:nvSpPr>
      <dsp:spPr>
        <a:xfrm>
          <a:off x="4230124" y="1109256"/>
          <a:ext cx="1353515" cy="642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Fornire formazione</a:t>
          </a:r>
          <a:endParaRPr lang="en-US" sz="1100" kern="1200"/>
        </a:p>
      </dsp:txBody>
      <dsp:txXfrm>
        <a:off x="4230124" y="1109256"/>
        <a:ext cx="1353515" cy="642919"/>
      </dsp:txXfrm>
    </dsp:sp>
    <dsp:sp modelId="{B369446A-0D40-4F42-9B62-059E60987896}">
      <dsp:nvSpPr>
        <dsp:cNvPr id="0" name=""/>
        <dsp:cNvSpPr/>
      </dsp:nvSpPr>
      <dsp:spPr>
        <a:xfrm>
          <a:off x="6192722" y="279148"/>
          <a:ext cx="609082" cy="60908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7BC66A-7AD5-4710-8982-9847381FDA57}">
      <dsp:nvSpPr>
        <dsp:cNvPr id="0" name=""/>
        <dsp:cNvSpPr/>
      </dsp:nvSpPr>
      <dsp:spPr>
        <a:xfrm>
          <a:off x="5820505" y="1109256"/>
          <a:ext cx="1353515" cy="642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Fornire strumenti per: informativa, consenso, accordi di contitolarità, accordi per il trasferimento di dati e campioni</a:t>
          </a:r>
          <a:endParaRPr lang="en-US" sz="1100" kern="1200"/>
        </a:p>
      </dsp:txBody>
      <dsp:txXfrm>
        <a:off x="5820505" y="1109256"/>
        <a:ext cx="1353515" cy="642919"/>
      </dsp:txXfrm>
    </dsp:sp>
    <dsp:sp modelId="{18E718E0-02AE-4348-BEA7-EF13A6E8FCAF}">
      <dsp:nvSpPr>
        <dsp:cNvPr id="0" name=""/>
        <dsp:cNvSpPr/>
      </dsp:nvSpPr>
      <dsp:spPr>
        <a:xfrm>
          <a:off x="7783103" y="279148"/>
          <a:ext cx="609082" cy="60908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548BF2-9075-41E9-8EEB-95AC5B0C66BD}">
      <dsp:nvSpPr>
        <dsp:cNvPr id="0" name=""/>
        <dsp:cNvSpPr/>
      </dsp:nvSpPr>
      <dsp:spPr>
        <a:xfrm>
          <a:off x="7410886" y="1109256"/>
          <a:ext cx="1353515" cy="642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Monitoraggio e registro trattamenti</a:t>
          </a:r>
          <a:endParaRPr lang="en-US" sz="1100" kern="1200"/>
        </a:p>
      </dsp:txBody>
      <dsp:txXfrm>
        <a:off x="7410886" y="1109256"/>
        <a:ext cx="1353515" cy="6429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6:55:03.560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17 123 17503 0 0,'-9'0'1560'0'0,"3"-1"-1248"0"0,5 1-248 0 0,2 0-64 0 0,1 0-608 0 0,-1-2-128 0 0,-1 1-24 0 0,0-2-8 0 0,2-3-264 0 0,1-2-56 0 0,1-4-16 0 0,4-1 0 0 0,1-2-80 0 0,4-3-8 0 0,2-1-8 0 0,-2-5 0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1.90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 38 2759 0 0,'-1'0'176'0'0,"1"0"-1"0"0,0 0 1 0 0,0 0-1 0 0,0 0 0 0 0,0 0 1 0 0,-1-1-1 0 0,1 1 0 0 0,0 0 1 0 0,0 0-1 0 0,0 0 0 0 0,0 0 1 0 0,0-1-1 0 0,0 1 1 0 0,-1 0-1 0 0,1 0 0 0 0,0 0 1 0 0,0-1-1 0 0,0 1 0 0 0,0 0 1 0 0,0 0-1 0 0,0 0 1 0 0,0-1-1 0 0,0 1 0 0 0,0 0 1 0 0,0 0-1 0 0,0 0 0 0 0,0-1 1 0 0,0 1-1 0 0,0 0 0 0 0,0 0 1 0 0,0 0-1 0 0,0-1 1 0 0,0 1-1 0 0,1 0 0 0 0,-1 0 1 0 0,0 0-1 0 0,0-1 0 0 0,0 1 1 0 0,0 0-1 0 0,0 0 0 0 0,0 0 1 0 0,1 0-1 0 0,-1-1 1 0 0,0 1-1 0 0,0 0 0 0 0,0 0 1 0 0,0 0-1 0 0,1 0 0 0 0,-1 0 1 0 0,0 0-1 0 0,0 0 0 0 0,0-1 1 0 0,1 1-1 0 0,-1 0 1 0 0,0 0-1 0 0,0 0 0 0 0,0 0 1 0 0,1 0-1 0 0,-1 0 0 0 0,0 0 1 0 0,16-2 2410 0 0,-13 2-2988 0 0,89-11 3552 0 0,11-2-2030 0 0,-100 12-1067 0 0,0 1 0 0 0,0-1 0 0 0,0 1 0 0 0,0 0 0 0 0,0 0 0 0 0,0 0 0 0 0,0 0 0 0 0,0 1 0 0 0,0-1 0 0 0,0 1 1 0 0,5 2-1 0 0,-7-3-36 0 0,0 0 1 0 0,-1 0 0 0 0,1 1-1 0 0,-1-1 1 0 0,1 1 0 0 0,-1-1 0 0 0,1 1-1 0 0,-1-1 1 0 0,1 1 0 0 0,-1-1-1 0 0,1 1 1 0 0,-1-1 0 0 0,0 1-1 0 0,1-1 1 0 0,-1 1 0 0 0,0 0 0 0 0,0-1-1 0 0,1 1 1 0 0,-1 0 0 0 0,0-1-1 0 0,0 2 1 0 0,0-1 3 0 0,0 1-1 0 0,0 0 0 0 0,0-1 1 0 0,0 1-1 0 0,-1-1 1 0 0,1 1-1 0 0,-1-1 1 0 0,1 1-1 0 0,-1-1 0 0 0,0 1 1 0 0,1-1-1 0 0,-1 0 1 0 0,-1 2-1 0 0,-50 67 688 0 0,1-2-223 0 0,45-58-426 0 0,0 1 0 0 0,0 0 0 0 0,1-1 0 0 0,-7 24 0 0 0,11-32-54 0 0,0 1-1 0 0,1-1 1 0 0,-1 0-1 0 0,1 1 1 0 0,0-1-1 0 0,-1 0 1 0 0,1 1-1 0 0,0-1 1 0 0,1 0-1 0 0,-1 1 1 0 0,0-1-1 0 0,1 0 1 0 0,-1 1-1 0 0,1-1 1 0 0,-1 0 0 0 0,1 0-1 0 0,0 0 1 0 0,0 0-1 0 0,0 1 1 0 0,1-1-1 0 0,-1-1 1 0 0,3 5-1 0 0,-1-4-2 0 0,-1 0 1 0 0,1 0-1 0 0,-1 0 1 0 0,1-1-1 0 0,0 1 0 0 0,0-1 1 0 0,0 0-1 0 0,0 1 0 0 0,0-1 1 0 0,0 0-1 0 0,0-1 0 0 0,0 1 1 0 0,0-1-1 0 0,0 1 0 0 0,1-1 1 0 0,3 0-1 0 0,10 0 17 0 0,0-1 0 0 0,0-1 0 0 0,0-1 0 0 0,-1 0 0 0 0,1-1 0 0 0,23-9 0 0 0,-32 10-38 0 0,0 0 1 0 0,-1-1 0 0 0,1 0-1 0 0,-1 0 1 0 0,1-1-1 0 0,-1 0 1 0 0,-1 0-1 0 0,1-1 1 0 0,-1 1-1 0 0,0-2 1 0 0,0 1 0 0 0,-1-1-1 0 0,1 1 1 0 0,7-15-1 0 0,-11 15-6 0 0,1-1 1 0 0,-1 1-1 0 0,0-1 0 0 0,-1 0 1 0 0,0 1-1 0 0,0-1 0 0 0,0 0 1 0 0,-1 0-1 0 0,0 0 0 0 0,0 0 0 0 0,-2-8 1 0 0,0-2 40 0 0,-2 0 1 0 0,0 0-1 0 0,-9-22 0 0 0,7 29 410 0 0,3 17-126 0 0,5 21-54 0 0,27 63-88 0 0,-5-22-65 0 0,-15-37-115 0 0,1-1-1 0 0,2 0 1 0 0,17 33 0 0 0,-29-63-45 0 0,1 0 8 0 0,-1 0-1 0 0,1 0 1 0 0,-1 0-1 0 0,1 0 1 0 0,-1 0-1 0 0,1 0 1 0 0,0-1-1 0 0,-1 1 1 0 0,1 0 0 0 0,0 0-1 0 0,0-1 1 0 0,-1 1-1 0 0,1-1 1 0 0,2 2-1 0 0,0-2-812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2.30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6 203 7831 0 0,'0'0'128'0'0,"0"0"-1"0"0,-1 0 0 0 0,1 1 0 0 0,-1-1 0 0 0,1 0 0 0 0,0 1 1 0 0,-1-1-1 0 0,1 1 0 0 0,0-1 0 0 0,-1 0 0 0 0,1 1 1 0 0,0-1-1 0 0,0 1 0 0 0,-1-1 0 0 0,1 1 0 0 0,0-1 0 0 0,0 1 1 0 0,0-1-1 0 0,0 1 0 0 0,0-1 0 0 0,0 1 0 0 0,0-1 1 0 0,0 1-1 0 0,0-1 0 0 0,0 1 0 0 0,0-1 0 0 0,0 1 0 0 0,0-1 1 0 0,0 1-1 0 0,0-1 0 0 0,1 1 0 0 0,2 17 2237 0 0,-1-13-2023 0 0,-1 0 0 0 0,1-1 1 0 0,1 1-1 0 0,-1-1 0 0 0,1 0 1 0 0,-1 0-1 0 0,1 0 0 0 0,0 0 1 0 0,1 0-1 0 0,-1 0 1 0 0,1-1-1 0 0,0 1 0 0 0,-1-1 1 0 0,9 4-1 0 0,-5-3-124 0 0,0 0 1 0 0,-1-1-1 0 0,2 0 0 0 0,-1-1 1 0 0,0 0-1 0 0,0 0 0 0 0,1 0 1 0 0,-1-1-1 0 0,12 1 0 0 0,-11-2-156 0 0,1 0 0 0 0,-1-1 0 0 0,1 0 0 0 0,-1 0-1 0 0,1 0 1 0 0,-1-1 0 0 0,0-1 0 0 0,11-4 0 0 0,-13 5-43 0 0,-1 0 1 0 0,0-1-1 0 0,0 0 1 0 0,-1 0-1 0 0,1-1 1 0 0,-1 1 0 0 0,1-1-1 0 0,-1 0 1 0 0,0 0-1 0 0,0 0 1 0 0,-1 0 0 0 0,6-9-1 0 0,-6 7-10 0 0,-1 0-1 0 0,0 0 1 0 0,0-1-1 0 0,0 1 1 0 0,-1-1-1 0 0,0 1 1 0 0,0-1-1 0 0,0 1 1 0 0,-1-1-1 0 0,0 1 1 0 0,0-1-1 0 0,-1 1 1 0 0,0-1-1 0 0,0 1 1 0 0,0-1-1 0 0,-1 1 1 0 0,-4-9-1 0 0,3 5-8 0 0,-1 0 0 0 0,-1 0 0 0 0,0 1 0 0 0,0 0 0 0 0,-1 0 0 0 0,0 0 0 0 0,0 1 0 0 0,-1 0 0 0 0,0 0 0 0 0,-10-8 0 0 0,13 14 6 0 0,1-1 1 0 0,-1 0-1 0 0,0 1 0 0 0,0 0 0 0 0,1 0 0 0 0,-2 0 1 0 0,1 0-1 0 0,0 1 0 0 0,0-1 0 0 0,0 1 0 0 0,-1 0 1 0 0,1 0-1 0 0,-1 1 0 0 0,1-1 0 0 0,-1 1 0 0 0,-4 0 1 0 0,3 1 12 0 0,1 0 1 0 0,0 1 0 0 0,0-1 0 0 0,0 1-1 0 0,0 0 1 0 0,0 0 0 0 0,0 0-1 0 0,0 1 1 0 0,1-1 0 0 0,-1 1 0 0 0,1 1-1 0 0,-5 3 1 0 0,2 0-7 0 0,1 0 0 0 0,-1 0 0 0 0,1 1 0 0 0,0-1 0 0 0,1 1 0 0 0,-1 1 0 0 0,2-1 0 0 0,-1 1 0 0 0,1 0 0 0 0,1 0 0 0 0,-1 0 0 0 0,2 1 0 0 0,-1-1 0 0 0,-1 14 0 0 0,3-12 11 0 0,1 0 0 0 0,0 0-1 0 0,1 0 1 0 0,0-1 0 0 0,1 1 0 0 0,0 0 0 0 0,1-1-1 0 0,0 1 1 0 0,6 14 0 0 0,-7-21-222 0 0,0 1 0 0 0,0-1-1 0 0,1 0 1 0 0,-1 0 0 0 0,1 0 0 0 0,0-1 0 0 0,0 1 0 0 0,0-1 0 0 0,0 1 0 0 0,1-1-1 0 0,-1 0 1 0 0,1 0 0 0 0,0 0 0 0 0,0-1 0 0 0,0 0 0 0 0,0 1 0 0 0,1-1-1 0 0,-1-1 1 0 0,0 1 0 0 0,1-1 0 0 0,-1 1 0 0 0,1-1 0 0 0,0-1 0 0 0,5 1 0 0 0,9-1-6539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2.88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0 170 7831 0 0,'1'-13'245'0'0,"4"-27"2019"0"0,0 14 3693 0 0,-5 37-1959 0 0,3 17-2939 0 0,0-7-735 0 0,-2-1-122 0 0,3 30 66 0 0,2-1 0 0 0,2 0-1 0 0,18 61 1 0 0,-25-106-259 0 0,0 0-1 0 0,0-1 1 0 0,1 1 0 0 0,0-1-1 0 0,0 0 1 0 0,0 1-1 0 0,0-1 1 0 0,3 4-1 0 0,0-28 155 0 0,-4-6-180 0 0,-1-1-1 0 0,-5-31 1 0 0,2 40 4 0 0,2 1 0 0 0,0-1 0 0 0,1 1 0 0 0,0-1-1 0 0,2 0 1 0 0,7-35 0 0 0,-2 38 13 0 0,-3 17 0 0 0,-1 9 0 0 0,4 18 28 0 0,1 1-1 0 0,14 33 1 0 0,-17-51-17 0 0,0 0 0 0 0,0 0 0 0 0,2-1 0 0 0,-1 0 0 0 0,1 0 0 0 0,0 0 0 0 0,1-1 0 0 0,12 10-1 0 0,-18-16 9 0 0,1-1 0 0 0,0 0-1 0 0,0 1 1 0 0,0-1-1 0 0,0-1 1 0 0,1 1 0 0 0,-1-1-1 0 0,0 1 1 0 0,1-1-1 0 0,-1 0 1 0 0,1 0 0 0 0,0 0-1 0 0,-1-1 1 0 0,1 1-1 0 0,0-1 1 0 0,-1 0 0 0 0,1 0-1 0 0,0 0 1 0 0,-1 0-1 0 0,1-1 1 0 0,0 0-1 0 0,-1 1 1 0 0,1-1 0 0 0,-1-1-1 0 0,1 1 1 0 0,4-3-1 0 0,-4 2-6 0 0,-1 0-1 0 0,1-1 1 0 0,-1 1 0 0 0,0-1-1 0 0,0 0 1 0 0,0 0-1 0 0,-1 0 1 0 0,1 0-1 0 0,-1 0 1 0 0,1 0-1 0 0,-1-1 1 0 0,0 1-1 0 0,-1-1 1 0 0,1 0-1 0 0,0 0 1 0 0,-1 1-1 0 0,0-1 1 0 0,0 0-1 0 0,0 0 1 0 0,0 0 0 0 0,-1 0-1 0 0,0 0 1 0 0,0-9-1 0 0,-3-8-11 0 0,-1-1 0 0 0,-1 1 0 0 0,0-1 0 0 0,-14-31 0 0 0,-7-27 0 0 0,22 65 0 0 0,1 1 0 0 0,0-1 0 0 0,-1-24 0 0 0,9 44-59 0 0,1 7-91 0 0,25 62-2478 0 0,-24-55-4999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3.29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8 58 1871 0 0,'4'-22'1484'0'0,"-3"20"-734"0"0,0-1 1 0 0,-1 1-1 0 0,1-1 1 0 0,-1 0-1 0 0,1 1 1 0 0,-1-1-1 0 0,0 0 1 0 0,0 1-1 0 0,0-1 1 0 0,-1 1-1 0 0,0-6 1 0 0,-2 13 3786 0 0,-1 8-3144 0 0,1 5-845 0 0,1-1 0 0 0,1 1 0 0 0,1 0 0 0 0,0 0 0 0 0,2 0-1 0 0,6 33 1 0 0,-5-37-477 0 0,0-1-1 0 0,1 0 1 0 0,1 0-1 0 0,0 0 1 0 0,1 0-1 0 0,1-1 1 0 0,0 0-1 0 0,0 0 1 0 0,14 16-1 0 0,-14-22-87 0 0,-1 0 0 0 0,2-1 0 0 0,-1 1 0 0 0,1-1 0 0 0,-1-1 0 0 0,1 1 0 0 0,1-1 0 0 0,-1-1 0 0 0,0 1 0 0 0,1-2 0 0 0,0 1 0 0 0,0-1 0 0 0,0 0 0 0 0,0-1 0 0 0,0 0 0 0 0,0 0 0 0 0,0-1 0 0 0,0 0 0 0 0,0-1 0 0 0,0 0 0 0 0,0-1 0 0 0,0 1 0 0 0,15-6 0 0 0,-21 5-150 0 0,-1 1-1 0 0,1 0 1 0 0,0 0-1 0 0,-1-1 1 0 0,0 0-1 0 0,1 1 0 0 0,-1-1 1 0 0,3-3-1 0 0,1-5-6201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3.500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19 90 2303 0 0,'-2'0'30'0'0,"1"0"-10"0"0,0-1-1 0 0,0 1 0 0 0,0 0 0 0 0,0 0 1 0 0,0-1-1 0 0,0 1 0 0 0,1 0 0 0 0,-1-1 0 0 0,0 1 1 0 0,0-1-1 0 0,0 1 0 0 0,0-1 0 0 0,0 1 1 0 0,1-1-1 0 0,-1 0 0 0 0,0 1 0 0 0,0-2 0 0 0,2 1 398 0 0,-1 0-1 0 0,1 1 1 0 0,0-1-1 0 0,0 0 1 0 0,-1 0-1 0 0,1 1 0 0 0,0-1 1 0 0,0 0-1 0 0,0 1 1 0 0,0-1-1 0 0,0 1 0 0 0,0-1 1 0 0,0 1-1 0 0,0-1 1 0 0,0 1-1 0 0,0 0 1 0 0,1-1-1 0 0,0 1 0 0 0,40-12 2755 0 0,87-12-1 0 0,25-7-1553 0 0,-146 29-3365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3.70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7 59 5063 0 0,'0'0'73'0'0,"0"0"-1"0"0,-1 1 1 0 0,1-1-1 0 0,0 0 1 0 0,0 0-1 0 0,0 0 1 0 0,-1 0-1 0 0,1 0 0 0 0,0 0 1 0 0,0 0-1 0 0,0 0 1 0 0,0 0-1 0 0,-1 0 1 0 0,1 0-1 0 0,0 0 1 0 0,0-1-1 0 0,0 1 0 0 0,-1 0 1 0 0,1 0-1 0 0,0 0 1 0 0,0 0-1 0 0,0 0 1 0 0,0 0-1 0 0,-1 0 1 0 0,1 0-1 0 0,0-1 0 0 0,0 1 1 0 0,0 0-1 0 0,0 0 1 0 0,0 0-1 0 0,0 0 1 0 0,-1 0-1 0 0,1-1 1 0 0,0 1-1 0 0,0 0 0 0 0,0 0 1 0 0,0 0-1 0 0,0 0 1 0 0,0-1-1 0 0,0 1 1 0 0,0 0-1 0 0,0 0 1 0 0,0 0-1 0 0,0-1 0 0 0,0 1 1 0 0,0 0-1 0 0,0 0 1 0 0,0-1-1 0 0,12-4 3471 0 0,31-5 1656 0 0,-32 8-4501 0 0,59-12 2143 0 0,119-8 0 0 0,-184 22-2796 0 0,18 0 28 0 0,-22 0-180 0 0,0 0 1 0 0,0 0-1 0 0,0 0 0 0 0,0 0 1 0 0,0 0-1 0 0,0 0 0 0 0,0 1 1 0 0,0-1-1 0 0,0 0 0 0 0,-1 1 1 0 0,1-1-1 0 0,0 1 0 0 0,0-1 0 0 0,0 1 1 0 0,-1-1-1 0 0,1 1 0 0 0,0 0 1 0 0,0-1-1 0 0,0 2 0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5.11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61 1375 0 0,'2'-7'1135'0'0,"1"0"0"0"0,-1 0 0 0 0,1 0 0 0 0,1 0 0 0 0,-1 1 0 0 0,1-1 0 0 0,5-5 0 0 0,-6 17 2144 0 0,4 24-1986 0 0,19 159 875 0 0,-7-39-800 0 0,-17-141-970 0 0,-1 0 0 0 0,1 0 0 0 0,0 0 0 0 0,6 12 0 0 0,-13-34-279 0 0,1 0 1 0 0,0 0 0 0 0,-2-25-1 0 0,2 12-151 0 0,-10-90-106 0 0,14 102 130 0 0,0-1 1 0 0,0 1-1 0 0,1-1 0 0 0,1 1 1 0 0,6-23-1 0 0,-7 34 7 0 0,0 1-1 0 0,0-1 1 0 0,1 0-1 0 0,0 0 1 0 0,-1 1-1 0 0,2-1 1 0 0,-1 1-1 0 0,0 0 0 0 0,0-1 1 0 0,1 1-1 0 0,0 0 1 0 0,0 0-1 0 0,0 1 1 0 0,0-1-1 0 0,0 1 1 0 0,0-1-1 0 0,1 1 1 0 0,-1 0-1 0 0,1 0 1 0 0,5-2-1 0 0,-3 2 0 0 0,-1 1 0 0 0,0 0 0 0 0,1 0 0 0 0,-1 1 0 0 0,1-1-1 0 0,-1 1 1 0 0,1 0 0 0 0,-1 1 0 0 0,1-1 0 0 0,-1 1 0 0 0,0 0 0 0 0,1 0-1 0 0,-1 1 1 0 0,8 3 0 0 0,-4-1 12 0 0,0 0 0 0 0,-1 0 0 0 0,0 1 0 0 0,0 0 0 0 0,0 1 0 0 0,13 11 0 0 0,-19-15-6 0 0,0 0 0 0 0,-1-1 0 0 0,1 1 0 0 0,-1 0 0 0 0,1 0 0 0 0,-1 0 0 0 0,1 0 0 0 0,-1 0 0 0 0,0 0 0 0 0,0 0 0 0 0,0 0 0 0 0,0 0 0 0 0,-1 1 0 0 0,1-1 0 0 0,0 0 0 0 0,-1 1 0 0 0,0-1 0 0 0,1 0 0 0 0,-1 1 0 0 0,0-1 0 0 0,0 1 0 0 0,-1-1 0 0 0,1 0 1 0 0,0 1-1 0 0,-1-1 0 0 0,1 0 0 0 0,-1 1 0 0 0,0-1 0 0 0,0 0 0 0 0,0 0 0 0 0,0 0 0 0 0,-2 4 0 0 0,-3 1 56 0 0,-1 1 0 0 0,0-1-1 0 0,0 0 1 0 0,-1-1 0 0 0,0 0 0 0 0,0 0 0 0 0,0 0 0 0 0,0-1 0 0 0,-1 0 0 0 0,-9 3 0 0 0,-8 2 138 0 0,0 0 0 0 0,-37 7 0 0 0,55-14-198 0 0,-1-1 0 0 0,0-1 0 0 0,1 0 0 0 0,-1 0 0 0 0,0-1 0 0 0,0 0 0 0 0,-12-1 0 0 0,19-1 0 0 0,8-1 0 0 0,9 0 0 0 0,-3 3-21 0 0,1 1 0 0 0,-1 1 1 0 0,1 0-1 0 0,-1 1 0 0 0,13 4 0 0 0,60 27-223 0 0,10 2 75 0 0,-84-33 153 0 0,-1 0 1 0 0,0-1 0 0 0,1 0 0 0 0,-1-1 0 0 0,1 0 0 0 0,16-1 0 0 0,-24 0 15 0 0,0 0-1 0 0,1-1 1 0 0,-1 0-1 0 0,1 0 1 0 0,-1 0 0 0 0,0 0-1 0 0,0 0 1 0 0,0-1-1 0 0,0 1 1 0 0,0-1-1 0 0,0 0 1 0 0,0 0-1 0 0,0 0 1 0 0,0 0-1 0 0,-1 0 1 0 0,1-1-1 0 0,-1 1 1 0 0,0-1-1 0 0,0 0 1 0 0,0 0-1 0 0,0 0 1 0 0,0 0-1 0 0,-1 0 1 0 0,3-4-1 0 0,-2 0-12 0 0,0 0 0 0 0,-1 0 0 0 0,0 0-1 0 0,0 0 1 0 0,0 0 0 0 0,-1 0 0 0 0,0-1 0 0 0,0 1-1 0 0,-1 0 1 0 0,0 0 0 0 0,0 0 0 0 0,-3-10 0 0 0,-4-11-81 0 0,-20-43 0 0 0,25 65 93 0 0,-2-7 22 0 0,1 4 52 0 0,0 0-1 0 0,0 0 0 0 0,-8-12 1 0 0,12 21-58 0 0,0 0 1 0 0,0 0-1 0 0,0 0 1 0 0,0-1-1 0 0,0 1 0 0 0,-1 0 1 0 0,1 0-1 0 0,0 0 1 0 0,0 0-1 0 0,0 0 0 0 0,0 0 1 0 0,0 0-1 0 0,0-1 1 0 0,0 1-1 0 0,0 0 1 0 0,-1 0-1 0 0,1 0 0 0 0,0 0 1 0 0,0 0-1 0 0,0 0 1 0 0,0 0-1 0 0,0 0 1 0 0,0 0-1 0 0,-1 0 0 0 0,1 0 1 0 0,0 0-1 0 0,0 0 1 0 0,0 0-1 0 0,0 0 1 0 0,0 0-1 0 0,-1 0 0 0 0,1 0 1 0 0,0 0-1 0 0,0 0 1 0 0,0 0-1 0 0,0 0 1 0 0,0 0-1 0 0,-1 0 0 0 0,1 0 1 0 0,0 0-1 0 0,0 0 1 0 0,0 0-1 0 0,0 0 0 0 0,0 0 1 0 0,0 0-1 0 0,0 1 1 0 0,-1-1-1 0 0,1 0 1 0 0,0 0-1 0 0,0 0 0 0 0,0 0 1 0 0,-4 11 289 0 0,2 11-192 0 0,2 0-107 0 0,2 0 0 0 0,1-1 1 0 0,0 1-1 0 0,8 25 0 0 0,33 81 15 0 0,-33-100-20 0 0,-5-11-2271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5.752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178 71 3223 0 0,'0'-2'387'0'0,"0"-1"0"0"0,0 0 0 0 0,0 0 0 0 0,0 0 0 0 0,-1 0-1 0 0,1 1 1 0 0,-1-1 0 0 0,0 0 0 0 0,0 1 0 0 0,0-1 0 0 0,0 0-1 0 0,0 1 1 0 0,0-1 0 0 0,-1 1 0 0 0,1 0 0 0 0,-1-1 0 0 0,0 1-1 0 0,0 0 1 0 0,0 0 0 0 0,0 0 0 0 0,0 0 0 0 0,0 0-1 0 0,0 1 1 0 0,-1-1 0 0 0,1 1 0 0 0,-1-1 0 0 0,1 1 0 0 0,-1 0-1 0 0,1 0 1 0 0,-1 0 0 0 0,0 0 0 0 0,-4 0 0 0 0,3 0 96 0 0,0 1 1 0 0,0 0 0 0 0,0 0 0 0 0,0 0-1 0 0,-1 0 1 0 0,1 1 0 0 0,0-1-1 0 0,0 1 1 0 0,-7 3 0 0 0,7-3-381 0 0,0 1 0 0 0,0 0 0 0 0,0 0 1 0 0,1 0-1 0 0,-1 1 0 0 0,1-1 0 0 0,-1 1 0 0 0,1 0 1 0 0,-6 6-1 0 0,5-4-47 0 0,1 0-1 0 0,-1 0 1 0 0,1 1 0 0 0,0-1 0 0 0,0 1 0 0 0,1 0-1 0 0,0 0 1 0 0,0 0 0 0 0,0 0 0 0 0,0 0 0 0 0,1 0-1 0 0,0 11 1 0 0,0-8-34 0 0,1 0 0 0 0,1 0-1 0 0,0 1 1 0 0,0-1 0 0 0,1 0-1 0 0,0 0 1 0 0,0 0 0 0 0,6 12 0 0 0,-5-13-27 0 0,1 1 1 0 0,1-1-1 0 0,0 0 1 0 0,0 0-1 0 0,0 0 1 0 0,1-1 0 0 0,0 0-1 0 0,9 9 1 0 0,-10-12 5 0 0,0 0 1 0 0,0 0-1 0 0,1-1 1 0 0,-1 1 0 0 0,1-1-1 0 0,0 0 1 0 0,0 0-1 0 0,0-1 1 0 0,0 0-1 0 0,0 0 1 0 0,0-1 0 0 0,9 2-1 0 0,-9-2-7 0 0,0-1-1 0 0,0 0 0 0 0,0 0 1 0 0,0-1-1 0 0,0 0 1 0 0,0 0-1 0 0,-1 0 0 0 0,1 0 1 0 0,0-1-1 0 0,-1 0 1 0 0,1-1-1 0 0,-1 1 0 0 0,1-1 1 0 0,-1 0-1 0 0,0 0 1 0 0,0 0-1 0 0,-1-1 0 0 0,1 0 1 0 0,-1 0-1 0 0,6-5 1 0 0,-5 3-59 0 0,-1 0 0 0 0,0-1 0 0 0,0 1 0 0 0,0 0 0 0 0,0-1 1 0 0,-1 0-1 0 0,0 0 0 0 0,-1 0 0 0 0,0 0 0 0 0,0-1 0 0 0,0 1 1 0 0,-1-1-1 0 0,0 1 0 0 0,0-1 0 0 0,-1-10 0 0 0,-1 4 37 0 0,-1 0 1 0 0,0 0-1 0 0,-1 1 0 0 0,0-1 0 0 0,-1 1 0 0 0,-8-17 1 0 0,12 30 47 0 0,0-1 0 0 0,0 0 0 0 0,-1 1 0 0 0,1-1 0 0 0,0 0 0 0 0,0 1 0 0 0,-1-1 0 0 0,1 1 0 0 0,-1-1 1 0 0,1 0-1 0 0,-1 1 0 0 0,1-1 0 0 0,0 1 0 0 0,-1-1 0 0 0,0 1 0 0 0,1 0 0 0 0,-1-1 0 0 0,1 1 1 0 0,-1-1-1 0 0,0 1 0 0 0,1 0 0 0 0,-1 0 0 0 0,0-1 0 0 0,0 1 12 0 0,0 0 0 0 0,1 1 0 0 0,-1-1 0 0 0,0 0 0 0 0,1 0 0 0 0,-1 1 0 0 0,0-1 0 0 0,1 0 0 0 0,-1 1 0 0 0,1-1 0 0 0,-1 0 0 0 0,1 1 0 0 0,-1-1 0 0 0,1 1 0 0 0,-1-1 0 0 0,1 1 0 0 0,-1-1 0 0 0,1 1 0 0 0,-1 0 0 0 0,-1 3 31 0 0,0-1 0 0 0,0 1 0 0 0,0 0 0 0 0,1 0-1 0 0,-1 0 1 0 0,-1 6 0 0 0,2-1-63 0 0,0 1 0 0 0,1 0 0 0 0,0-1 0 0 0,1 1 0 0 0,0 0 0 0 0,0-1 0 0 0,1 1 0 0 0,0-1 0 0 0,0 0 0 0 0,9 19 0 0 0,-5-14 0 0 0,1 0 0 0 0,0 0 0 0 0,2-1 0 0 0,-1 0 0 0 0,2 0 0 0 0,11 12 0 0 0,-16-20 40 0 0,0-1-1 0 0,0 0 1 0 0,1 0-1 0 0,-1 0 1 0 0,1 0-1 0 0,0-1 1 0 0,0 0-1 0 0,1 0 1 0 0,-1-1-1 0 0,0 1 1 0 0,1-1-1 0 0,0-1 1 0 0,-1 1 0 0 0,1-1-1 0 0,0-1 1 0 0,8 1-1 0 0,-8-1-238 0 0,0 0 1 0 0,0-1-1 0 0,0 0 0 0 0,-1 0 1 0 0,1-1-1 0 0,0 1 0 0 0,0-1 1 0 0,11-6-1 0 0,-13 6-643 0 0,-1-1 0 0 0,1 0 0 0 0,0 0 0 0 0,-1-1 0 0 0,0 1 0 0 0,8-9 0 0 0,-7 6-6012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5.95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63 5983 0 0,'0'0'26'0'0,"0"0"0"0"0,0 0 0 0 0,0 0 0 0 0,0 0-1 0 0,0 0 1 0 0,0 0 0 0 0,1 0 0 0 0,-1 0-1 0 0,0 0 1 0 0,0 0 0 0 0,0 0 0 0 0,0 0 0 0 0,0 0-1 0 0,0 0 1 0 0,0 0 0 0 0,0 0 0 0 0,0 0 0 0 0,0 0-1 0 0,0 0 1 0 0,1 0 0 0 0,-1 0 0 0 0,0 0-1 0 0,0 0 1 0 0,0 0 0 0 0,0 0 0 0 0,0 0 0 0 0,0 0-1 0 0,0 0 1 0 0,0 0 0 0 0,0 0 0 0 0,0 0 0 0 0,0-1-1 0 0,0 1 1 0 0,0 0 0 0 0,0 0 0 0 0,0 0-1 0 0,0 0 1 0 0,0 0 0 0 0,0 0 0 0 0,0 0 0 0 0,0 0-1 0 0,0 0 1 0 0,0 0 0 0 0,0 0 0 0 0,0-1 0 0 0,0 1-1 0 0,0 0 1 0 0,0 0 0 0 0,0 0 0 0 0,0 0-1 0 0,0 0 1 0 0,0 0 0 0 0,0 0 0 0 0,0 0 0 0 0,0 0-1 0 0,0 0 1 0 0,0 0 0 0 0,0 0 0 0 0,0-1 0 0 0,0 1-1 0 0,0 0 1 0 0,0 0 0 0 0,0 0 0 0 0,0 0-1 0 0,0 0 1 0 0,0 0 0 0 0,-1 0 0 0 0,15-3 1300 0 0,22-2 913 0 0,-28 4-1486 0 0,13-2 19 0 0,131-19 3779 0 0,-53-3-5899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6.71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3 102 6911 0 0,'-1'0'38'0'0,"1"0"0"0"0,0 0 0 0 0,0 0-1 0 0,0 0 1 0 0,0 0 0 0 0,0-1-1 0 0,-1 1 1 0 0,1 0 0 0 0,0 0 0 0 0,0 0-1 0 0,0 0 1 0 0,0-1 0 0 0,0 1-1 0 0,0 0 1 0 0,0 0 0 0 0,0 0 0 0 0,-1-1-1 0 0,1 1 1 0 0,0 0 0 0 0,0 0-1 0 0,0 0 1 0 0,0-1 0 0 0,0 1 0 0 0,0 0-1 0 0,0 0 1 0 0,0-1 0 0 0,0 1-1 0 0,0 0 1 0 0,1 0 0 0 0,-1 0 0 0 0,0-1-1 0 0,0 1 1 0 0,0 0 0 0 0,0 0-1 0 0,0 0 1 0 0,0-1 0 0 0,0 1 0 0 0,10-5 1676 0 0,18 0 1152 0 0,-23 5-2485 0 0,50-9 2530 0 0,81-13 936 0 0,2 7-3866 0 0,-126 14-328 0 0,14-2-1633 0 0,-25 3 1824 0 0,0 0 0 0 0,1 0 1 0 0,-1 0-1 0 0,0 0 1 0 0,0 0-1 0 0,1 0 0 0 0,-1 0 1 0 0,0 1-1 0 0,0-1 0 0 0,0 0 1 0 0,1 1-1 0 0,-1-1 1 0 0,0 1-1 0 0,2 1 0 0 0,-3 0 395 0 0,0 0-1 0 0,0 0 1 0 0,0 0-1 0 0,0 0 1 0 0,0 1 0 0 0,0-1-1 0 0,-1 0 1 0 0,1 0-1 0 0,-1 0 1 0 0,1 0-1 0 0,-1 0 1 0 0,-1 2-1 0 0,-1 6 581 0 0,1 7-397 0 0,1 0-1 0 0,0 0 1 0 0,2 0-1 0 0,2 26 1 0 0,1 1-34 0 0,4 76 860 0 0,-8-119-1120 0 0,-2-13-64 0 0,-1-9-64 0 0,1 0 0 0 0,2 0 0 0 0,0 0 0 0 0,1 0 0 0 0,1 1 0 0 0,9-39 0 0 0,-8 47-13 0 0,0 0-1 0 0,1 0 1 0 0,1 0-1 0 0,0 0 1 0 0,1 0-1 0 0,0 1 1 0 0,12-16-1 0 0,-14 22 6 0 0,0 1 0 0 0,0-1-1 0 0,0 1 1 0 0,0 0 0 0 0,1 0 0 0 0,0 1-1 0 0,0 0 1 0 0,6-4 0 0 0,-8 5 5 0 0,1 1 1 0 0,-1-1 0 0 0,1 1-1 0 0,0 0 1 0 0,-1 0-1 0 0,1 1 1 0 0,0-1 0 0 0,0 1-1 0 0,0 0 1 0 0,-1 0-1 0 0,1 0 1 0 0,0 0 0 0 0,7 2-1 0 0,-9-2 3 0 0,0 1-1 0 0,1-1 1 0 0,-1 1 0 0 0,0 0 0 0 0,1 0-1 0 0,-1 0 1 0 0,0 0 0 0 0,0 0-1 0 0,0 0 1 0 0,0 1 0 0 0,0-1-1 0 0,0 1 1 0 0,0-1 0 0 0,-1 1-1 0 0,1 0 1 0 0,0 0 0 0 0,-1 0-1 0 0,1 0 1 0 0,-1 0 0 0 0,0 0-1 0 0,0 0 1 0 0,0 0 0 0 0,0 0-1 0 0,0 1 1 0 0,0-1 0 0 0,-1 0-1 0 0,1 1 1 0 0,-1-1 0 0 0,1 0-1 0 0,-1 1 1 0 0,0-1 0 0 0,0 1-1 0 0,0-1 1 0 0,0 1 0 0 0,0-1-1 0 0,-1 3 1 0 0,-1 3 22 0 0,1-1 0 0 0,-1 1-1 0 0,-1-1 1 0 0,1 1 0 0 0,-1-1 0 0 0,-1 0-1 0 0,1 0 1 0 0,-1 0 0 0 0,-10 12-1 0 0,5-9 41 0 0,-1 0 0 0 0,0-1 0 0 0,-1 0-1 0 0,0 0 1 0 0,0-1 0 0 0,-25 12 0 0 0,8-6 53 0 0,0-2 1 0 0,-32 9-1 0 0,20-10-115 0 0,43-11 0 0 0,0 0 0 0 0,0 0 0 0 0,-1 1 0 0 0,1-1 0 0 0,0 1 0 0 0,5 1 0 0 0,1 0 0 0 0,42 9-116 0 0,-2 2 0 0 0,0 3 0 0 0,83 38 0 0 0,-108-47-515 0 0,-14-5-2956 0 0,-6-1 385 0 0,2 1-3738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10.74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61 4884 1375 0 0,'-2'2'430'0'0,"0"1"0"0"0,0-1-1 0 0,1 1 1 0 0,0-1 0 0 0,-1 1-1 0 0,1 0 1 0 0,0 0 0 0 0,0-1-1 0 0,1 1 1 0 0,-1 0 0 0 0,0 5-1 0 0,-6 16 3409 0 0,2-22-2184 0 0,0-5 2709 0 0,2-2-4169 0 0,0 1 0 0 0,0-1 0 0 0,1 0 1 0 0,-1 0-1 0 0,1 0 0 0 0,0 0 0 0 0,0 0 0 0 0,1 0 1 0 0,-1-1-1 0 0,0-9 0 0 0,0-10 260 0 0,1 0 1 0 0,3-44-1 0 0,1 4 68 0 0,2-39 181 0 0,0 30-310 0 0,16-142 29 0 0,-6 82-270 0 0,9-73-51 0 0,55-224 0 0 0,71-102-37 0 0,-6 116-32 0 0,-54 179 6 0 0,-12 37-76 0 0,-36 92 17 0 0,4 2-1 0 0,99-165 1 0 0,-45 90 21 0 0,27-45 0 0 0,31-11 0 0 0,18 14 0 0 0,307-269 235 0 0,-244 304-1 0 0,-188 152-159 0 0,37-20 53 0 0,-78 52-53 0 0,-15 8 159 0 0,-17 9-223 0 0,21-12-65 0 0,0 1 0 0 0,0 0 0 0 0,0-1 0 0 0,0 1 0 0 0,0 0 0 0 0,0 0 0 0 0,0 0-1 0 0,0 0 1 0 0,0 0 0 0 0,0 0 0 0 0,0 0 0 0 0,0 0 0 0 0,1 0 0 0 0,-1 0 0 0 0,0 0 0 0 0,1 0 0 0 0,-1 1 0 0 0,1-1 0 0 0,0 0-1 0 0,-1 1 1 0 0,1 0 0 0 0,-2 3-853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7.49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225 89 5063 0 0,'2'-5'862'0'0,"0"0"-1"0"0,0 1 1 0 0,-1-1-1 0 0,1 0 1 0 0,-1 0-1 0 0,0 0 0 0 0,-1 0 1 0 0,1 0-1 0 0,-1-1 1 0 0,0 1-1 0 0,0 0 0 0 0,-2-9 1 0 0,2 13-761 0 0,-1 0 1 0 0,1 0-1 0 0,0 0 1 0 0,-1 1-1 0 0,1-1 1 0 0,-1 0-1 0 0,1 0 1 0 0,-1 1-1 0 0,0-1 1 0 0,1 0-1 0 0,-1 1 1 0 0,1-1-1 0 0,-1 1 1 0 0,0-1-1 0 0,0 1 1 0 0,1-1-1 0 0,-1 1 1 0 0,0-1-1 0 0,0 1 1 0 0,0 0-1 0 0,0-1 1 0 0,0 1-1 0 0,1 0 1 0 0,-1 0-1 0 0,0 0 1 0 0,0 0-1 0 0,0-1 1 0 0,0 1-1 0 0,0 0 0 0 0,0 1 1 0 0,0-1-1 0 0,1 0 1 0 0,-1 0-1 0 0,0 0 1 0 0,0 1-1 0 0,0-1 1 0 0,-1 1-1 0 0,-5 1 71 0 0,0 0-1 0 0,1 1 0 0 0,-11 6 0 0 0,11-6 17 0 0,-6 4-91 0 0,0 1 0 0 0,0 1-1 0 0,1-1 1 0 0,-1 2 0 0 0,2 0-1 0 0,0 0 1 0 0,0 0 0 0 0,1 2 0 0 0,0-1-1 0 0,1 1 1 0 0,0 0 0 0 0,1 1-1 0 0,0 0 1 0 0,1 0 0 0 0,0 0-1 0 0,-3 17 1 0 0,7-25-81 0 0,1 0 1 0 0,1 1-1 0 0,-1-1 0 0 0,1 0 0 0 0,0 0 1 0 0,0 1-1 0 0,0-1 0 0 0,1 0 0 0 0,0 0 0 0 0,0 0 1 0 0,0 1-1 0 0,0-1 0 0 0,1 0 0 0 0,0-1 1 0 0,0 1-1 0 0,1 0 0 0 0,-1 0 0 0 0,5 5 1 0 0,-4-7-16 0 0,0 0 1 0 0,0 1 0 0 0,0-1 0 0 0,0 0 0 0 0,1-1-1 0 0,0 1 1 0 0,-1 0 0 0 0,1-1 0 0 0,0 0 0 0 0,0 0-1 0 0,1 0 1 0 0,-1-1 0 0 0,0 1 0 0 0,0-1 0 0 0,1 0-1 0 0,-1 0 1 0 0,1-1 0 0 0,-1 1 0 0 0,1-1 0 0 0,-1 0-1 0 0,7-1 1 0 0,3-1-18 0 0,-1 0 0 0 0,0-1 0 0 0,-1-1 1 0 0,1 0-1 0 0,0 0 0 0 0,-1-2 0 0 0,0 1 0 0 0,-1-2 0 0 0,18-11 0 0 0,-15 8-23 0 0,-1 0-1 0 0,0-1 0 0 0,-1 0 1 0 0,0-1-1 0 0,-1 0 0 0 0,0-1 1 0 0,10-17-1 0 0,-16 23-13 0 0,-1-1-1 0 0,-1 0 0 0 0,1 0 1 0 0,-1 0-1 0 0,-1 0 0 0 0,0-1 1 0 0,0 1-1 0 0,2-18 0 0 0,-3 4 97 0 0,-2 0-1 0 0,-2-28 0 0 0,3 49-35 0 0,0 1-1 0 0,0 0 1 0 0,0-1-1 0 0,0 1 0 0 0,0-1 1 0 0,0 1-1 0 0,0 0 1 0 0,0-1-1 0 0,0 1 1 0 0,0 0-1 0 0,0-1 0 0 0,0 1 1 0 0,0 0-1 0 0,0-1 1 0 0,-1 1-1 0 0,1 0 1 0 0,0-1-1 0 0,0 1 1 0 0,0 0-1 0 0,0-1 0 0 0,-1 1 1 0 0,1 0-1 0 0,0 0 1 0 0,0-1-1 0 0,-1 1 1 0 0,1 0-1 0 0,0 0 1 0 0,0-1-1 0 0,-1 1 0 0 0,1 0 1 0 0,0 0-1 0 0,-1 0 1 0 0,1-1-1 0 0,-1 1 1 0 0,-8 9 447 0 0,-6 18 194 0 0,-14 68-673 0 0,0 2 15 0 0,-22 43 33 0 0,48-132 398 0 0,4-15-295 0 0,6-15-133 0 0,20-32-48 0 0,-5 5-95 0 0,3 2 0 0 0,2 0-1 0 0,40-52 1 0 0,-65 96 158 0 0,0 1-1 0 0,0 0 0 0 0,0 0 1 0 0,0 0-1 0 0,0 0 0 0 0,0 0 1 0 0,1 0-1 0 0,-1 0 1 0 0,1 1-1 0 0,-1-1 0 0 0,1 1 1 0 0,3-1-1 0 0,-6 2-3 0 0,1 0 0 0 0,-1 0 0 0 0,1 0-1 0 0,-1 0 1 0 0,0 1 0 0 0,1-1 0 0 0,-1 0 0 0 0,0 0-1 0 0,1 1 1 0 0,-1-1 0 0 0,0 0 0 0 0,1 0 0 0 0,-1 1 0 0 0,0-1-1 0 0,0 0 1 0 0,1 1 0 0 0,-1-1 0 0 0,0 1 0 0 0,0-1-1 0 0,0 0 1 0 0,1 1 0 0 0,-1-1 0 0 0,0 1 0 0 0,0-1-1 0 0,0 0 1 0 0,0 1 0 0 0,3 15 160 0 0,-2-10-127 0 0,67 216 475 0 0,-35-126-512 0 0,-33-87-1762 0 0,0-8 1574 0 0,-1-1 0 0 0,1 0 0 0 0,0 0 0 0 0,0 1 1 0 0,-1-1-1 0 0,1 0 0 0 0,0 0 0 0 0,-1 0 0 0 0,1 1 0 0 0,0-1 0 0 0,0 0 0 0 0,-1 0 1 0 0,1 0-1 0 0,0 0 0 0 0,-1 0 0 0 0,1 0 0 0 0,0 0 0 0 0,-1 0 0 0 0,1 0 1 0 0,0 0-1 0 0,-1 0 0 0 0,1 0 0 0 0,0 0 0 0 0,-1 0 0 0 0,1 0 0 0 0,0 0 0 0 0,-1 0 1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7.69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29 12439 0 0,'43'-1'7270'0'0,"9"-1"-3978"0"0,117-9-2482 0 0,-147 10-215 0 0,3-1-624 0 0,49-10 0 0 0,-71 12-1704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32:00.449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198 49 1951 0 0,'-9'-1'96'0'0,"0"-1"0"0"0,-1 1-1 0 0,1-1 1 0 0,0-1-1 0 0,-13-5 1 0 0,7 3 1014 0 0,14 5-970 0 0,-5-3 670 0 0,-1 1 1 0 0,1 0-1 0 0,0 1 0 0 0,-1 0 1 0 0,1 0-1 0 0,-12 0 0 0 0,14 1-371 0 0,-1 0 0 0 0,1 0 0 0 0,-1 0 0 0 0,1 1 0 0 0,-1 0 0 0 0,1 0 0 0 0,-1 0-1 0 0,1 1 1 0 0,0-1 0 0 0,0 1 0 0 0,-5 2 0 0 0,9-3-589 0 0,6 0 3360 0 0,45 2-2609 0 0,-30-2-235 0 0,0 0 0 0 0,0-1 0 0 0,41-5 0 0 0,13-3 409 0 0,-50 6-699 0 0,152-8 688 0 0,-100 17-550 0 0,-58-5-141 0 0,1 0 0 0 0,0-1-1 0 0,20-1 1 0 0,-18-1-40 0 0,0 2-1 0 0,0 0 1 0 0,0 1-1 0 0,25 7 1 0 0,-25-5 6 0 0,1 0 0 0 0,0-2 1 0 0,41 0-1 0 0,-46-4-33 0 0,64-2 101 0 0,-71 5-91 0 0,-1-1 1 0 0,1 1-1 0 0,-1 1 0 0 0,0 0 1 0 0,18 6-1 0 0,-5 0-3 0 0,1-2 0 0 0,0 0 1 0 0,27 2-1 0 0,-30-6 33 0 0,1-2 0 0 0,33-2 0 0 0,-33 0 13 0 0,46 2 0 0 0,-38 4-43 0 0,0-2 0 0 0,1-1 0 0 0,51-5 0 0 0,-11-6 48 0 0,90 0 0 0 0,-123 8 7 0 0,-1-1 1 0 0,53-13-1 0 0,-9 2 3 0 0,-67 12-68 0 0,22-3 93 0 0,44-1 0 0 0,-77 6-76 0 0,-1 0 0 0 0,0 0 0 0 0,1-1-1 0 0,-1 1 1 0 0,1-1 0 0 0,-1 1 0 0 0,0-1 0 0 0,0 0-1 0 0,4-1 1 0 0,-6 1-16 0 0,0 1 0 0 0,0-1 0 0 0,-1 1 0 0 0,1 0 0 0 0,0-1 0 0 0,0 1 0 0 0,-1 0 0 0 0,1 0 0 0 0,0-1 0 0 0,-1 1 0 0 0,1 0 0 0 0,-1 0 0 0 0,1-1 0 0 0,0 1 0 0 0,-1 0 0 0 0,1 0 0 0 0,0 0 0 0 0,-1-1 0 0 0,1 1 0 0 0,-1 0 0 0 0,1 0 0 0 0,-1 0 0 0 0,1 0 0 0 0,0 0 0 0 0,-2 0 0 0 0,-13-4-1421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32:01.906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66 39 1567 0 0,'-1'-1'7'0'0,"0"1"-1"0"0,1 0 0 0 0,-1 0 0 0 0,0-1 0 0 0,0 1 1 0 0,0 0-1 0 0,0 0 0 0 0,1 0 0 0 0,-1 0 0 0 0,0 0 1 0 0,0 0-1 0 0,0 0 0 0 0,0 0 0 0 0,0 0 1 0 0,1 0-1 0 0,-1 0 0 0 0,0 0 0 0 0,0 1 0 0 0,0-1 1 0 0,0 0-1 0 0,1 1 0 0 0,-2 0 0 0 0,-13 2-13 0 0,-2-4 2 0 0,3 2 14077 0 0,20 2-13615 0 0,17 7-29 0 0,-22-10-344 0 0,1 0-1 0 0,-1 0 0 0 0,1 1 0 0 0,0-1 1 0 0,-1 0-1 0 0,1 0 0 0 0,-1-1 0 0 0,1 1 1 0 0,0 0-1 0 0,-1 0 0 0 0,1-1 0 0 0,-1 1 1 0 0,1-1-1 0 0,-1 1 0 0 0,1-1 0 0 0,-1 0 1 0 0,0 0-1 0 0,1 1 0 0 0,0-3 0 0 0,0 2-16 0 0,-1 1 0 0 0,1-1 0 0 0,-1 0-1 0 0,1 0 1 0 0,-1 1 0 0 0,1-1-1 0 0,0 0 1 0 0,-1 1 0 0 0,1 0-1 0 0,2-1 1 0 0,2 1 105 0 0,0-1 1 0 0,0 0 0 0 0,0-1-1 0 0,8-2 1 0 0,15-3 272 0 0,82-13 840 0 0,-90 17-1203 0 0,0 1 0 0 0,1 1 0 0 0,-1 1 0 0 0,0 1 0 0 0,35 5 0 0 0,-5 0-6 0 0,-41-5-61 0 0,30 0 162 0 0,-19-2-157 0 0,0 2 0 0 0,26 3-1 0 0,-39-3-14 0 0,17 2-5 0 0,38 11 0 0 0,-48-10 0 0 0,6 0 0 0 0,1-1 0 0 0,0-2 0 0 0,30 0 0 0 0,-38-1 0 0 0,101-8 190 0 0,-90 5-124 0 0,-1 2-66 0 0,0 1 0 0 0,44 5 0 0 0,-57-5 0 0 0,0 0 0 0 0,19-2 0 0 0,6 0 0 0 0,2-1-1 0 0,-27 2 17 0 0,-1 0 1 0 0,1 1-1 0 0,17 1 0 0 0,13 6-16 0 0,-30-4 0 0 0,0-1 0 0 0,1 0 0 0 0,-1-1 0 0 0,1 0 0 0 0,-1-1 0 0 0,1 0 0 0 0,20-3 0 0 0,25-1 0 0 0,17-7 75 0 0,-56 10-20 0 0,-17 1-51 0 0,0 0 0 0 0,1 0 0 0 0,-1 0-1 0 0,0 0 1 0 0,1 0 0 0 0,-1 0 0 0 0,1 0 0 0 0,-1-1 0 0 0,0 1-1 0 0,1 0 1 0 0,-1-1 0 0 0,0 1 0 0 0,0-1 0 0 0,1 1 0 0 0,-1-1-1 0 0,0 0 1 0 0,0 0 0 0 0,2-1 0 0 0,-2 2 160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32:03.617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172 101 455 0 0,'-3'0'455'0'0,"0"-1"-1"0"0,0 0 1 0 0,0-1-1 0 0,0 1 1 0 0,0 0-1 0 0,0-1 1 0 0,1 0-1 0 0,-1 1 1 0 0,0-1-1 0 0,1 0 1 0 0,0 0-1 0 0,-1-1 1 0 0,1 1-1 0 0,-3-5 1 0 0,1 3 173 0 0,2 2-416 0 0,0 0 0 0 0,0 1 0 0 0,-1-1 0 0 0,1 1 0 0 0,-1-1 0 0 0,1 1 0 0 0,-1 0 0 0 0,1 0 0 0 0,-1 0 0 0 0,0 0 0 0 0,1 0 0 0 0,-1 0 0 0 0,0 1 0 0 0,0 0-1 0 0,0-1 1 0 0,1 1 0 0 0,-4 0 0 0 0,0 1-64 0 0,1 0 0 0 0,0 0-1 0 0,0 0 1 0 0,0 1-1 0 0,0-1 1 0 0,0 1-1 0 0,-6 3 1 0 0,-17 12 1540 0 0,27-14-1492 0 0,8-1 3746 0 0,12-2-3910 0 0,15 1 465 0 0,0-2 1 0 0,46-8-1 0 0,-42 4-312 0 0,-1 1-1 0 0,58 2 1 0 0,-88 2-149 0 0,15 1 112 0 0,34 7 1 0 0,-39-5-80 0 0,1-1 1 0 0,-1-1 0 0 0,28 0 0 0 0,-20-1 34 0 0,-1 0 0 0 0,1 2 0 0 0,43 9 0 0 0,11 0 2 0 0,-46-8-106 0 0,1 1 0 0 0,0-1 0 0 0,0-2 0 0 0,55-6 0 0 0,14-11 92 0 0,50-7 72 0 0,-58 8-38 0 0,13-1 28 0 0,-67 12-154 0 0,91-5 0 0 0,46 9 256 0 0,-135-2-256 0 0,61-10 0 0 0,-19 0 0 0 0,-81 12-7 0 0,4-1 40 0 0,-1 0 0 0 0,1 0 0 0 0,-1 1 0 0 0,1 0 0 0 0,0 1-1 0 0,-1 0 1 0 0,13 2 0 0 0,-17-1-33 0 0,-3-2-33 0 0,-3 2 77 0 0,-7-1-650 0 0,4 0 301 0 0,-18 4-63 0 0,4 4-2716 0 0,9-3-3764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32:04.958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43 79 919 0 0,'0'0'67'0'0,"-2"-2"-22"0"0,0-1 1095 0 0,-4-8-1930 0 0,-2 8 10936 0 0,-11 17-9826 0 0,19-14-295 0 0,-1 0 1 0 0,1 0-1 0 0,0 0 0 0 0,0 1 0 0 0,-1-1 0 0 0,1 0 0 0 0,0 0 0 0 0,-1 0 1 0 0,1 1-1 0 0,0-1 0 0 0,0 0 0 0 0,-1 0 0 0 0,1 1 0 0 0,0-1 0 0 0,0 0 1 0 0,0 1-1 0 0,-1-1 0 0 0,1 0 0 0 0,0 1 0 0 0,0-1 0 0 0,0 0 0 0 0,0 1 0 0 0,0-1 1 0 0,0 0-1 0 0,0 1 0 0 0,-1-1 0 0 0,1 0 0 0 0,0 1 0 0 0,0-1 0 0 0,0 0 1 0 0,0 1-1 0 0,1-1 0 0 0,-1 0 0 0 0,0 1 0 0 0,0-1 0 0 0,0 0 0 0 0,0 1 1 0 0,0-1-1 0 0,0 0 0 0 0,0 1 0 0 0,1-1 0 0 0,-1 0 0 0 0,0 1 0 0 0,0-1 1 0 0,1 0-1 0 0,-1 0 0 0 0,0 1 0 0 0,0-1 0 0 0,1 0 0 0 0,-1 0 0 0 0,0 0 0 0 0,0 1 1 0 0,1-1-1 0 0,0 0 0 0 0,14 5 1232 0 0,-9-5-986 0 0,0-1-1 0 0,0-1 0 0 0,0 1 1 0 0,-1-1-1 0 0,1 0 1 0 0,9-4-1 0 0,14-6 589 0 0,69-10 311 0 0,-63 14-698 0 0,45-5 1 0 0,-17 4 64 0 0,-27 3-94 0 0,68-1 0 0 0,187 4 41 0 0,-228 6-284 0 0,91 14 0 0 0,39 7 120 0 0,-176-23-264 0 0,0 0 0 0 0,0 0 0 0 0,0-2 1 0 0,0 0-1 0 0,0-1 0 0 0,0 0 1 0 0,-1-2-1 0 0,21-6 0 0 0,-6 5 86 0 0,-27 5-118 0 0,-1-1 0 0 0,1 1 1 0 0,0-1-1 0 0,0 0 0 0 0,0 1 1 0 0,6-4-1 0 0,-5 0-25 0 0,-4 4 3 0 0,-1 0-1 0 0,0 0 1 0 0,0-1-1 0 0,0 1 1 0 0,1 0-1 0 0,-1 0 1 0 0,0 0-1 0 0,0 0 1 0 0,0 0 0 0 0,1 0-1 0 0,-1-1 1 0 0,0 1-1 0 0,0 0 1 0 0,1 0-1 0 0,-1 0 1 0 0,0 0-1 0 0,0 0 1 0 0,1 0 0 0 0,-1 0-1 0 0,0 0 1 0 0,0 0-1 0 0,1 0 1 0 0,-1 0-1 0 0,0 0 1 0 0,0 1-1 0 0,0-1 1 0 0,1 0 0 0 0,-1 0-1 0 0,0 0 1 0 0,0 0-1 0 0,1 0 1 0 0,-1 0-1 0 0,0 0 1 0 0,0 1-1 0 0,6-1 3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3:21.75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28 2 14279 0 0,'-12'-1'1272'0'0,"4"1"-1016"0"0,4 0-256 0 0,1 0 0 0 0,3 1-88 0 0,1-1-224 0 0,1 2 144 0 0,1-1-104 0 0,0-1-16 0 0,1 2-8 0 0,1-4 0 0 0,2 2-112 0 0,-1-1-16 0 0,2-1-8 0 0,-2 1-4744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3:37.62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32 919 0 0,'0'0'67'0'0,"-1"-2"-17"0"0,1 1 0 0 0,1 0 0 0 0,-1 0 1 0 0,0-1-1 0 0,0 1 0 0 0,0 0 0 0 0,1 0 0 0 0,-1-1 0 0 0,1 1 0 0 0,-1 0 0 0 0,1 0 0 0 0,-1 0 0 0 0,1 0 0 0 0,0-1 1 0 0,-1 1-1 0 0,1 0 0 0 0,0 0 0 0 0,0 0 0 0 0,0 1 0 0 0,0-1 0 0 0,0 0 0 0 0,0 0 0 0 0,0 0 0 0 0,0 1 1 0 0,0-1-1 0 0,0 1 0 0 0,0-1 0 0 0,1 1 0 0 0,-1-1 0 0 0,0 1 0 0 0,0-1 0 0 0,1 1 0 0 0,-1 0 0 0 0,2 0 0 0 0,-3 0-108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0.23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 2014 887 0 0,'-1'0'14'0'0,"10"-4"7699"0"0,3-6-4075 0 0,15-22-3273 0 0,1 2 145 0 0,114-113 1392 0 0,-23 21-1161 0 0,-38 51-434 0 0,167-113 1 0 0,-27 23 229 0 0,-61 43-388 0 0,-127 94-138 0 0,157-104 106 0 0,27 5 326 0 0,-42 20-95 0 0,-13 8-165 0 0,-28 20-56 0 0,128-63 80 0 0,141-32 501 0 0,-23 40 274 0 0,-207 74-700 0 0,-14-1-218 0 0,-137 49-64 0 0,-7 3 0 0 0,24-13 0 0 0,-16 10-1730 0 0,-18 7-273 0 0,-15 5-613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1.171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77 5 455 0 0,'-5'-1'458'0'0,"1"0"-1"0"0,0 0 0 0 0,0 0 0 0 0,0 1 0 0 0,0 0 0 0 0,0-1 0 0 0,-1 1 1 0 0,1 1-1 0 0,0-1 0 0 0,0 1 0 0 0,0-1 0 0 0,-1 1 0 0 0,-3 2 0 0 0,8-3-177 0 0,-1 0 0 0 0,0 0 0 0 0,0 0 0 0 0,1 1 0 0 0,-1-1-1 0 0,0 0 1 0 0,0 1 0 0 0,1-1 0 0 0,-1 1 0 0 0,1-1 0 0 0,-1 1 0 0 0,0-1-1 0 0,1 1 1 0 0,-1-1 0 0 0,1 1 0 0 0,-1-1 0 0 0,1 1 0 0 0,-1 0 0 0 0,1-1-1 0 0,0 1 1 0 0,-1 0 0 0 0,1 0 0 0 0,0-1 0 0 0,-1 2 0 0 0,1-1-57 0 0,0 1 1 0 0,0-1 0 0 0,0 0 0 0 0,0 0-1 0 0,1 0 1 0 0,-1 1 0 0 0,0-1 0 0 0,1 0-1 0 0,-1 0 1 0 0,1 0 0 0 0,-1 1 0 0 0,1-1 0 0 0,1 2-1 0 0,1 2 56 0 0,1-1-1 0 0,0 1 1 0 0,0-1-1 0 0,0 0 1 0 0,10 7-1 0 0,-6-6-101 0 0,0 0 0 0 0,0-1 0 0 0,0 0 0 0 0,1-1 0 0 0,-1 0 0 0 0,1 0 0 0 0,0 0 0 0 0,0-1 0 0 0,16 1 0 0 0,7-1 190 0 0,47-3 0 0 0,-28 0-41 0 0,13-1-139 0 0,-31 1 37 0 0,0 1 0 0 0,53 6-1 0 0,-66-4-148 0 0,-24 1-33 0 0,0-1-36 0 0,1-1-6 0 0,0 0 1 0 0,0 1-1 0 0,1-1 0 0 0,-1 1 1 0 0,0 0-1 0 0,1 0 1 0 0,-1 0-1 0 0,1 0 1 0 0,0 0-1 0 0,-1 0 1 0 0,-1 4-1 0 0,-28 33 0 0 0,19-24 2 0 0,1 2 1 0 0,2 0-1 0 0,-1 0 0 0 0,-14 35 1 0 0,-19 80 174 0 0,42-128-176 0 0,1 1 0 0 0,0-1 0 0 0,0 1 0 0 0,1 0 0 0 0,-1 0 0 0 0,1-1 0 0 0,0 1 0 0 0,1 0 0 0 0,-1 0 0 0 0,3 8 0 0 0,12-5-6625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12.183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10 455 0 0,'1'-9'20127'0'0,"8"11"-20090"0"0,4 3 391 0 0,0-2 1 0 0,1 1-1 0 0,24 1 1 0 0,-10-5-285 0 0,1-1 1 0 0,40-8 0 0 0,-44 9-145 0 0,-22 0 0 0 0,-1 0 0 0 0,1 0 0 0 0,-1 0 0 0 0,1 0 0 0 0,-1 0 0 0 0,1 0 0 0 0,-1 0 0 0 0,1-1 0 0 0,3-1 0 0 0,5-1 0 0 0,-20 12 0 0 0,3-3 0 0 0,-19 15 62 0 0,20-18-61 0 0,0 1 0 0 0,1-1 0 0 0,0 1 0 0 0,0 0 0 0 0,0 0 0 0 0,0 0-1 0 0,1 1 1 0 0,0-1 0 0 0,0 1 0 0 0,-5 8 0 0 0,7-9-3 0 0,-12 26 57 0 0,2 0-1 0 0,2 0 1 0 0,-7 36-1 0 0,13-57-20 0 0,3-7-25 0 0,-1 0 0 0 0,0 1 0 0 0,1-1 1 0 0,-1 0-1 0 0,1 0 0 0 0,0 0 0 0 0,-1 1 0 0 0,1-1 0 0 0,0 0 0 0 0,1 1 1 0 0,-1-1-1 0 0,0 0 0 0 0,1 0 0 0 0,-1 1 0 0 0,1-1 0 0 0,1 3 0 0 0,0-3 2 0 0,2-5-1563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2.40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3 161 1375 0 0,'-1'-81'2186'0'0,"0"2"4140"0"0,3 100-1954 0 0,2 4-3365 0 0,5 35-758 0 0,-1 117 1172 0 0,5 138 786 0 0,-9-193-1418 0 0,1 55 645 0 0,-5-176-1417 0 0,0 0-1 0 0,1 0 1 0 0,-1 1 0 0 0,-1-1-1 0 0,1 0 1 0 0,0 0 0 0 0,0 0 0 0 0,0 1-1 0 0,-1-1 1 0 0,1 0 0 0 0,-1 0-1 0 0,1 0 1 0 0,-1 0 0 0 0,1 1 0 0 0,-1-1-1 0 0,1 0 1 0 0,-2 1 0 0 0,-5-3-479 0 0,0-10-1221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3.291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1 144 2759 0 0,'-1'-3'651'0'0,"2"0"0"0"0,-1 0 0 0 0,0-1 0 0 0,1 1-1 0 0,-1 0 1 0 0,1 0 0 0 0,0 0 0 0 0,2-4 0 0 0,4 45 4082 0 0,9 66-2629 0 0,11 87 568 0 0,-20-120-1799 0 0,7 133 1151 0 0,-15-197-1805 0 0,-2-8-26 0 0,-2-13-117 0 0,3-25-552 0 0,2-45 0 0 0,0-18-612 0 0,-5 37 682 0 0,0 16 267 0 0,4-79-1 0 0,5 109 369 0 0,1 16 265 0 0,3 10 308 0 0,51 78 576 0 0,1 1-1012 0 0,-34-55-169 0 0,72 84 101 0 0,-75-92-233 0 0,0 0 0 0 0,46 32 1 0 0,-56-45-63 0 0,-3-2 15 0 0,1-1 1 0 0,22 12-1 0 0,-32-18-18 0 0,1 1 1 0 0,0-2 0 0 0,0 1 0 0 0,0 0 0 0 0,1 0 0 0 0,-1-1-1 0 0,0 1 1 0 0,0-1 0 0 0,0 0 0 0 0,0 1 0 0 0,0-1-1 0 0,1 0 1 0 0,-1 0 0 0 0,0 0 0 0 0,0-1 0 0 0,0 1-1 0 0,0-1 1 0 0,1 1 0 0 0,-1-1 0 0 0,0 1 0 0 0,0-1 0 0 0,0 0-1 0 0,3-2 1 0 0,-3 1-7 0 0,0 0 1 0 0,0 0-1 0 0,-1 0 0 0 0,1 0 0 0 0,-1-1 0 0 0,0 1 0 0 0,1 0 1 0 0,-1-1-1 0 0,0 1 0 0 0,0-1 0 0 0,-1 1 0 0 0,1-1 1 0 0,-1 1-1 0 0,1-1 0 0 0,-1-4 0 0 0,0-44-490 0 0,-1 39 258 0 0,-31-246-3836 0 0,6 74 2273 0 0,22 154 1529 0 0,2 14 254 0 0,0 0 0 0 0,1 1 1 0 0,1-1-1 0 0,0 0 0 0 0,3-19 0 0 0,-2 63 4306 0 0,8 37-3388 0 0,-3-33-447 0 0,-3-7-284 0 0,42 347 923 0 0,-42-322-1024 0 0,-1-12-32 0 0,1-1 0 0 0,1 0-1 0 0,11 40 1 0 0,-5-56-12 0 0,-3-14-64 0 0,-7-7 33 0 0,0 0 0 0 0,0 0 0 0 0,1 0 0 0 0,-1 0-1 0 0,0 0 1 0 0,0 0 0 0 0,0 0 0 0 0,1 0 0 0 0,-1 0 0 0 0,0 0 0 0 0,0 0 0 0 0,1 0 0 0 0,-1 0-1 0 0,0 0 1 0 0,0 0 0 0 0,0 0 0 0 0,1 0 0 0 0,-1 0 0 0 0,0-1 0 0 0,0 1 0 0 0,0 0 0 0 0,0 0 0 0 0,1 0-1 0 0,-1 0 1 0 0,0 0 0 0 0,0-1 0 0 0,0 1 0 0 0,0 0 0 0 0,0 0 0 0 0,1 0 0 0 0,-1-1 0 0 0,0 1-1 0 0,0 0 1 0 0,0 0 0 0 0,0-1 0 0 0,1-1-28 0 0,6-15-6636 0 0,-5 8-159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3.670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1 141 1375 0 0,'15'-73'1976'0'0,"-12"65"-1021"0"0,-1-1 1 0 0,1 1-1 0 0,1-1 0 0 0,0 1 0 0 0,0 0 1 0 0,6-8-1 0 0,-10 16-894 0 0,0 0 0 0 0,0 0 0 0 0,0-1 0 0 0,0 1 0 0 0,0 0-1 0 0,0 0 1 0 0,0 0 0 0 0,1 0 0 0 0,-1 0 0 0 0,0 0 0 0 0,0 0 0 0 0,0 0 0 0 0,0 0 0 0 0,0 0 0 0 0,0 0 0 0 0,0 0 0 0 0,1-1-1 0 0,-1 1 1 0 0,0 0 0 0 0,0 0 0 0 0,0 0 0 0 0,0 0 0 0 0,0 0 0 0 0,0 0 0 0 0,0 0 0 0 0,1 0 0 0 0,-1 0 0 0 0,0 0-1 0 0,0 0 1 0 0,0 0 0 0 0,0 0 0 0 0,0 1 0 0 0,0-1 0 0 0,1 0 0 0 0,-1 0 0 0 0,0 0 0 0 0,0 0 0 0 0,0 0 0 0 0,0 0 0 0 0,0 0-1 0 0,0 0 1 0 0,0 0 0 0 0,0 0 0 0 0,0 0 0 0 0,1 0 0 0 0,-1 1 0 0 0,0-1 0 0 0,0 0 0 0 0,0 0 0 0 0,0 0 0 0 0,0 0 0 0 0,0 0-1 0 0,0 0 1 0 0,0 0 0 0 0,0 1 0 0 0,0-1 0 0 0,0 0 0 0 0,4 13 1484 0 0,0 15-394 0 0,-4-27-1108 0 0,14 177 3807 0 0,-5-37-2527 0 0,0-7-567 0 0,-5-55-483 0 0,4 0 1 0 0,20 97-1 0 0,-27-172-263 0 0,8 21 52 0 0,-6-33-55 0 0,-1-6-62 0 0,2-61-3531 0 0,-4 51-3536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3.91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8 88 6911 0 0,'-7'-2'790'0'0,"7"2"-707"0"0,0 0 1 0 0,0 0 0 0 0,0 0 0 0 0,0 0 0 0 0,0 0-1 0 0,1 0 1 0 0,-1 0 0 0 0,0 0 0 0 0,0 0-1 0 0,0 0 1 0 0,0 0 0 0 0,0 0 0 0 0,0 0 0 0 0,1 0-1 0 0,-1 0 1 0 0,0-1 0 0 0,0 1 0 0 0,0 0-1 0 0,0 0 1 0 0,0 0 0 0 0,0 0 0 0 0,0 0 0 0 0,0 0-1 0 0,1 0 1 0 0,-1 0 0 0 0,0-1 0 0 0,0 1-1 0 0,0 0 1 0 0,0 0 0 0 0,0 0 0 0 0,0 0 0 0 0,0 0-1 0 0,0 0 1 0 0,0-1 0 0 0,0 1 0 0 0,0 0-1 0 0,0 0 1 0 0,0 0 0 0 0,0 0 0 0 0,0 0 0 0 0,0-1-1 0 0,0 1 1 0 0,0 0 0 0 0,0 0 0 0 0,0 0-1 0 0,0 0 1 0 0,0 0 0 0 0,0 0 0 0 0,0-1 0 0 0,0 1-1 0 0,0 0 1 0 0,0 0 0 0 0,0 0 0 0 0,-1 0-1 0 0,1 0 1 0 0,0 0 0 0 0,0 0 0 0 0,0-1 0 0 0,0 1-1 0 0,1 0 941 0 0,4 0-133 0 0,40-8 467 0 0,71-21 0 0 0,8-3 1532 0 0,-102 28-2538 0 0,0 1 0 0 0,0 0-1 0 0,40 2 1 0 0,-39 2-464 0 0,-12-1-107 0 0,0 1 1 0 0,0 0-1 0 0,18 4 1 0 0,-23-2-1584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4.442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1 206 7831 0 0,'32'-25'3500'0'0,"92"-66"1595"0"0,-101 76-4575 0 0,1 1-1 0 0,1 1 0 0 0,38-15 0 0 0,-59 27-463 0 0,0-1-1 0 0,1 1 1 0 0,-1 0 0 0 0,0 0-1 0 0,0 1 1 0 0,1-1 0 0 0,-1 1-1 0 0,0 0 1 0 0,1 0 0 0 0,-1 0-1 0 0,0 1 1 0 0,8 1-1 0 0,-9-1-12 0 0,-1 0-1 0 0,0 0 1 0 0,1 0-1 0 0,-1 1 0 0 0,0-1 1 0 0,1 1-1 0 0,-1-1 1 0 0,0 1-1 0 0,0 0 0 0 0,-1 0 1 0 0,1 0-1 0 0,0 0 1 0 0,0 0-1 0 0,-1 0 0 0 0,0 0 1 0 0,1 1-1 0 0,-1-1 1 0 0,0 1-1 0 0,0-1 0 0 0,0 1 1 0 0,1 4-1 0 0,4 20 274 0 0,-2 0 0 0 0,2 38 1 0 0,4 29 270 0 0,-6-73-465 0 0,1-1-1 0 0,0 0 1 0 0,2 0-1 0 0,0-1 0 0 0,1 0 1 0 0,16 27-1 0 0,-21-40-105 0 0,1 0-1 0 0,1 0 0 0 0,-1-1 0 0 0,1 1 0 0 0,0-1 1 0 0,0 0-1 0 0,0 0 0 0 0,1-1 0 0 0,0 1 0 0 0,0-1 1 0 0,0-1-1 0 0,0 1 0 0 0,0-1 0 0 0,1 0 0 0 0,0 0 1 0 0,-1-1-1 0 0,1 0 0 0 0,0 0 0 0 0,0 0 1 0 0,1-1-1 0 0,-1 0 0 0 0,8-1 0 0 0,-9 0-8 0 0,1 0 0 0 0,0-1 1 0 0,-1 0-1 0 0,1 0 0 0 0,-1-1 0 0 0,0 0 0 0 0,0 0 0 0 0,1-1 1 0 0,-1 1-1 0 0,11-8 0 0 0,-9 4 18 0 0,0 0-1 0 0,0 0 1 0 0,0-1 0 0 0,-1 0 0 0 0,0 0-1 0 0,10-15 1 0 0,-9 10 0 0 0,0-1 1 0 0,0 0-1 0 0,-2 0 0 0 0,1-1 0 0 0,-2 0 0 0 0,0 0 1 0 0,-1-1-1 0 0,0 1 0 0 0,3-26 0 0 0,-7 31-20 0 0,0 0 1 0 0,0 1-1 0 0,-1-1 0 0 0,0 1 1 0 0,-1-1-1 0 0,1 0 0 0 0,-2 1 1 0 0,1 0-1 0 0,-1 0 0 0 0,-1 0 1 0 0,1 0-1 0 0,-1 0 0 0 0,-1 1 1 0 0,1-1-1 0 0,-1 1 0 0 0,-1 0 1 0 0,-6-7-1 0 0,-2 0 9 0 0,-1 0 0 0 0,-1 0-1 0 0,0 2 1 0 0,0 0 0 0 0,-1 1-1 0 0,-23-12 1 0 0,32 20-8 0 0,0-1-1 0 0,0 1 1 0 0,0 0-1 0 0,0 0 1 0 0,-1 1 0 0 0,1 0-1 0 0,-1 0 1 0 0,1 1-1 0 0,-1 0 1 0 0,0 1 0 0 0,1 0-1 0 0,-1 0 1 0 0,-11 3-1 0 0,13-2 7 0 0,0 1 0 0 0,0 1-1 0 0,0-1 1 0 0,1 1 0 0 0,-1 0 0 0 0,1 0-1 0 0,-1 1 1 0 0,1 0 0 0 0,0 0-1 0 0,1 0 1 0 0,-1 1 0 0 0,1 0 0 0 0,0 0-1 0 0,0 0 1 0 0,0 1 0 0 0,-4 7-1 0 0,3-3-1 0 0,1 0-1 0 0,0 0 0 0 0,0 0 0 0 0,1 0 0 0 0,1 1 0 0 0,0-1 0 0 0,0 1 0 0 0,1 0 0 0 0,0 0 0 0 0,1 0 0 0 0,0 0 0 0 0,1 1 1 0 0,0-1-1 0 0,1 0 0 0 0,0 0 0 0 0,1 0 0 0 0,4 12 0 0 0,1 4-434 0 0,1-1 0 0 0,2 0 0 0 0,1-1 0 0 0,1 0 0 0 0,27 42 0 0 0,-15-30-7306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5.78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23 273 5983 0 0,'0'0'4'0'0,"0"0"-1"0"0,0 0 0 0 0,0 0 0 0 0,0 0 0 0 0,0 0 1 0 0,0 0-1 0 0,0 0 0 0 0,0 0 0 0 0,0 0 0 0 0,1 0 0 0 0,-1 0 1 0 0,0 0-1 0 0,0 0 0 0 0,0 0 0 0 0,0 0 0 0 0,0 0 1 0 0,0 0-1 0 0,0 0 0 0 0,0 0 0 0 0,0 0 0 0 0,0 0 0 0 0,0 0 1 0 0,0-1-1 0 0,1 1 0 0 0,-1 0 0 0 0,0 0 0 0 0,0 0 1 0 0,0 0-1 0 0,0 0 0 0 0,0 0 0 0 0,0 0 0 0 0,0 0 0 0 0,0 0 1 0 0,0 0-1 0 0,0 0 0 0 0,0 0 0 0 0,0 0 0 0 0,0 0 1 0 0,0 0-1 0 0,0-1 0 0 0,0 1 0 0 0,0 0 0 0 0,0 0 1 0 0,0 0-1 0 0,0 0 0 0 0,0 0 0 0 0,0 0 0 0 0,0 0 0 0 0,0 0 1 0 0,0 0-1 0 0,0 0 0 0 0,0 0 0 0 0,0 0 0 0 0,0-1 1 0 0,0 1-1 0 0,0 0 0 0 0,0 0 0 0 0,0 0 0 0 0,0 0 0 0 0,0 0 1 0 0,0 0-1 0 0,0 0 0 0 0,0 0 0 0 0,0 0 0 0 0,0 0 1 0 0,0 0-1 0 0,0 0 0 0 0,4 7 645 0 0,3 14 665 0 0,17 164 3955 0 0,-16-109-3475 0 0,21 92 0 0 0,-23-147-1204 0 0,-5-19-474 0 0,-1-1 0 0 0,0 0-1 0 0,1 0 1 0 0,-1 0 0 0 0,1 0 0 0 0,-1 0-1 0 0,1 0 1 0 0,-1 0 0 0 0,1 0 0 0 0,0 0 0 0 0,-1 0-1 0 0,1 0 1 0 0,0 0 0 0 0,1 1 0 0 0,-1-3-35 0 0,-1-1 1 0 0,0 1-1 0 0,1 0 1 0 0,-1-1-1 0 0,0 1 0 0 0,0-1 1 0 0,0 1-1 0 0,0 0 1 0 0,0-1-1 0 0,-1 1 1 0 0,1-1-1 0 0,0 1 1 0 0,-1 0-1 0 0,0-2 0 0 0,1 0 11 0 0,-37-387 927 0 0,36 371-1012 0 0,-1-13 23 0 0,1-1 0 0 0,6-55 0 0 0,-3 77-16 0 0,0 0-1 0 0,0 0 1 0 0,2 0 0 0 0,7-19 0 0 0,-8 24-9 0 0,0 1 0 0 0,0 0-1 0 0,1-1 1 0 0,-1 1 0 0 0,1 0 0 0 0,0 1 0 0 0,1-1 0 0 0,-1 1 0 0 0,10-7 0 0 0,-11 9 0 0 0,0 0 1 0 0,0 0-1 0 0,0 0 1 0 0,0 0 0 0 0,1 1-1 0 0,-1 0 1 0 0,1-1-1 0 0,-1 1 1 0 0,1 1 0 0 0,-1-1-1 0 0,1 0 1 0 0,0 1 0 0 0,-1 0-1 0 0,1 0 1 0 0,0 0-1 0 0,-1 0 1 0 0,5 1 0 0 0,-2 1 9 0 0,-1-1 1 0 0,1 1 0 0 0,-1 0 0 0 0,0 1-1 0 0,0-1 1 0 0,0 1 0 0 0,0 0 0 0 0,0 0-1 0 0,-1 1 1 0 0,6 5 0 0 0,-1-1 6 0 0,-1 1 0 0 0,0 0-1 0 0,-1 0 1 0 0,0 1 0 0 0,-1 0 0 0 0,0 0 0 0 0,0 1 0 0 0,-1 0-1 0 0,0 0 1 0 0,3 13 0 0 0,-6-15-7 0 0,0 0 0 0 0,-1 1 0 0 0,0-1 0 0 0,-1 1 0 0 0,0-1 0 0 0,-1 1 0 0 0,1-1 0 0 0,-2 1-1 0 0,1-1 1 0 0,-2 1 0 0 0,1-1 0 0 0,-1 0 0 0 0,0 0 0 0 0,-1 0 0 0 0,-8 14 0 0 0,4-10 12 0 0,-1 0 1 0 0,0 0-1 0 0,-1-1 1 0 0,0-1-1 0 0,-1 1 1 0 0,0-1-1 0 0,-1-1 1 0 0,-24 17-1 0 0,26-21-24 0 0,0-1-1 0 0,1 0 1 0 0,-2-1-1 0 0,1 0 1 0 0,0-1-1 0 0,-1 0 1 0 0,-16 3-1 0 0,22-5-1 0 0,0 0 0 0 0,0-1 0 0 0,0 0 0 0 0,0 1 0 0 0,0-2 0 0 0,0 1 0 0 0,1 0 0 0 0,-1-1 0 0 0,0 0 0 0 0,0 0 0 0 0,0-1 0 0 0,1 1-1 0 0,-1-1 1 0 0,1 0 0 0 0,-1 0 0 0 0,1-1 0 0 0,0 1 0 0 0,0-1 0 0 0,-5-3 0 0 0,9 5 1 0 0,-1 0-1 0 0,0 0 0 0 0,0 1 1 0 0,1-1-1 0 0,-1 0 1 0 0,0 0-1 0 0,1 0 0 0 0,-1 0 1 0 0,1 0-1 0 0,-1 0 1 0 0,1 0-1 0 0,-1 0 0 0 0,1 0 1 0 0,0 0-1 0 0,-1-1 1 0 0,1 1-3 0 0,0 1 1 0 0,0 0 0 0 0,0-1-1 0 0,1 1 1 0 0,-1-1 0 0 0,0 1-1 0 0,0 0 1 0 0,0-1 0 0 0,0 1-1 0 0,0 0 1 0 0,1-1 0 0 0,-1 1-1 0 0,0 0 1 0 0,0-1 0 0 0,1 1-1 0 0,-1 0 1 0 0,0-1 0 0 0,1 1-1 0 0,-1 0 1 0 0,0 0 0 0 0,1-1-1 0 0,-1 1 1 0 0,0 0 0 0 0,1 0-1 0 0,-1 0 1 0 0,1-1 0 0 0,1 1-8 0 0,0-1-1 0 0,0 1 1 0 0,0 0 0 0 0,0 0 0 0 0,1-1 0 0 0,-1 1 0 0 0,0 1 0 0 0,0-1 0 0 0,0 0-1 0 0,0 0 1 0 0,0 1 0 0 0,0-1 0 0 0,4 2 0 0 0,4 4-7 0 0,0 0 1 0 0,0 1-1 0 0,-1 0 1 0 0,0 0-1 0 0,0 1 0 0 0,-1 0 1 0 0,10 12-1 0 0,9 8-6 0 0,-10-12 41 0 0,0 0-1 0 0,1-1 1 0 0,1-1 0 0 0,28 16-1 0 0,-39-26-10 0 0,0 0-1 0 0,0-1 0 0 0,1 0 1 0 0,-1 0-1 0 0,1-1 0 0 0,0 0 1 0 0,0 0-1 0 0,-1-1 0 0 0,1 0 0 0 0,0-1 1 0 0,0 0-1 0 0,0 0 0 0 0,0-1 1 0 0,14-3-1 0 0,-13 2-17 0 0,0-1 0 0 0,-1 0 1 0 0,1-1-1 0 0,-1 0 0 0 0,0 0 0 0 0,0-1 1 0 0,-1 0-1 0 0,1-1 0 0 0,-1 0 1 0 0,0 0-1 0 0,-1 0 0 0 0,1-1 0 0 0,-1-1 1 0 0,-1 1-1 0 0,1-1 0 0 0,-2 0 0 0 0,1-1 1 0 0,-1 1-1 0 0,6-13 0 0 0,-3 2-190 0 0,0-1 0 0 0,-2 0 0 0 0,0 0 0 0 0,-1 0 0 0 0,-2-1 0 0 0,0 0 0 0 0,-1 0 0 0 0,0-26 0 0 0,-2-108 360 0 0,16 389 1333 0 0,-2-57-642 0 0,-13-162-826 0 0,1 0 0 0 0,6 25 0 0 0,-5-55 9 0 0,-2-12-15 0 0,-4-44-195 0 0,-16-88 0 0 0,10 99-5 0 0,2 0 0 0 0,2-89 0 0 0,5 147 163 0 0,6-55-299 0 0,-5 52 287 0 0,0 1 0 0 0,0-1 0 0 0,0 1 1 0 0,1-1-1 0 0,0 1 0 0 0,0 0 0 0 0,0 0 1 0 0,0 0-1 0 0,6-7 0 0 0,-8 10 28 0 0,1 1 0 0 0,-1-1 1 0 0,1 1-1 0 0,-1-1 0 0 0,1 1 0 0 0,-1-1 0 0 0,1 1 0 0 0,-1 0 0 0 0,1-1 1 0 0,0 1-1 0 0,-1 0 0 0 0,1 0 0 0 0,0-1 0 0 0,-1 1 0 0 0,1 0 0 0 0,0 0 1 0 0,-1 0-1 0 0,1 0 0 0 0,0 0 0 0 0,-1 0 0 0 0,1 0 0 0 0,0 0 0 0 0,-1 0 1 0 0,1 0-1 0 0,0 0 0 0 0,-1 0 0 0 0,1 1 0 0 0,0-1 0 0 0,-1 0 0 0 0,1 0 1 0 0,0 1-1 0 0,-1-1 0 0 0,1 1 0 0 0,-1-1 0 0 0,1 0 0 0 0,-1 1 1 0 0,1-1-1 0 0,-1 1 0 0 0,1-1 0 0 0,-1 1 0 0 0,1-1 0 0 0,-1 1 0 0 0,1 1 0 0 0,3 3 42 0 0,0 0-1 0 0,0 1 0 0 0,4 10 1 0 0,-5-10 28 0 0,9 17 40 0 0,-1 1 0 0 0,-1 1 0 0 0,-2 0 0 0 0,8 33 0 0 0,13 107 13 0 0,-28-159-114 0 0,4 36 16 0 0,-3-22 10 0 0,0-1 0 0 0,2 0 0 0 0,0 1 0 0 0,10 27 0 0 0,-14-46-24 0 0,0-1 1 0 0,0 1-1 0 0,1-1 0 0 0,-1 1 1 0 0,0 0-1 0 0,0-1 0 0 0,1 1 1 0 0,-1-1-1 0 0,0 1 0 0 0,1-1 1 0 0,-1 0-1 0 0,0 1 0 0 0,1-1 1 0 0,-1 1-1 0 0,1-1 0 0 0,-1 0 1 0 0,1 1-1 0 0,-1-1 0 0 0,1 0 1 0 0,-1 1-1 0 0,1-1 0 0 0,0 0-3 0 0,-1 0-1 0 0,1 0 0 0 0,-1 0 0 0 0,0 0 0 0 0,1-1 1 0 0,-1 1-1 0 0,1 0 0 0 0,-1 0 0 0 0,0-1 1 0 0,1 1-1 0 0,-1 0 0 0 0,0 0 0 0 0,1-1 0 0 0,-1 1 1 0 0,0 0-1 0 0,0-1 0 0 0,1 1 0 0 0,-1 0 1 0 0,0-1-1 0 0,0 1 0 0 0,1-1 0 0 0,9-31 56 0 0,-8 24-63 0 0,34-116 64 0 0,7-22-126 0 0,-34 121 11 0 0,1 1 0 0 0,1 0 0 0 0,24-37 0 0 0,-33 57 44 0 0,1 0 0 0 0,0 0 0 0 0,0 1-1 0 0,0 0 1 0 0,0-1 0 0 0,0 1 0 0 0,1 0-1 0 0,-1 0 1 0 0,8-4 0 0 0,-9 6 8 0 0,-1 1 0 0 0,1-1 0 0 0,-1 1 0 0 0,1 0 0 0 0,0-1 0 0 0,-1 1 0 0 0,1 0 0 0 0,0 0-1 0 0,-1 0 1 0 0,1 0 0 0 0,-1 0 0 0 0,1 0 0 0 0,0 0 0 0 0,-1 1 0 0 0,1-1 0 0 0,-1 1 0 0 0,1-1 0 0 0,0 1 0 0 0,-1-1 0 0 0,0 1 0 0 0,1 0 0 0 0,-1 0 0 0 0,1 0 0 0 0,-1 0 0 0 0,0 0-1 0 0,0 0 1 0 0,1 0 0 0 0,-1 0 0 0 0,0 0 0 0 0,1 2 0 0 0,4 5 2 0 0,0 0-1 0 0,0 1 1 0 0,-1 0 0 0 0,0-1-1 0 0,-1 2 1 0 0,4 10-1 0 0,16 59 71 0 0,-13-26 23 0 0,-3-1 0 0 0,-2 1 0 0 0,-2 76 0 0 0,2-32-41 0 0,-6-96-248 0 0,0 0 1 0 0,0 0-1 0 0,0-1 0 0 0,0 1 1 0 0,0 0-1 0 0,0 0 0 0 0,1-1 1 0 0,-1 1-1 0 0,0 0 0 0 0,0 0 0 0 0,1-1 1 0 0,-1 1-1 0 0,0 0 0 0 0,1-1 1 0 0,-1 1-1 0 0,1 0 0 0 0,-1-1 1 0 0,1 1-1 0 0,-1-1 0 0 0,1 1 0 0 0,-1-1 1 0 0,1 1-1 0 0,0-1 0 0 0,-1 1 1 0 0,1-1-1 0 0,0 0 0 0 0,-1 1 1 0 0,1-1-1 0 0,0 0 0 0 0,-1 1 0 0 0,1-1 1 0 0,0 0-1 0 0,0 0 0 0 0,-1 0 1 0 0,1 0-1 0 0,0 0 0 0 0,1 0 1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6.38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9 151 919 0 0,'5'-13'891'0'0,"0"1"0"0"0,0 0 0 0 0,2 0-1 0 0,13-21 1 0 0,-9 15 733 0 0,-8 14-892 0 0,-1 0-1 0 0,1 0 1 0 0,0 0 0 0 0,0 1 0 0 0,1-1 0 0 0,-1 1-1 0 0,6-4 1 0 0,-8 6-571 0 0,-1 1-1 0 0,1 0 0 0 0,-1-1 1 0 0,1 1-1 0 0,-1 0 1 0 0,1 0-1 0 0,-1-1 0 0 0,1 1 1 0 0,0 0-1 0 0,-1 0 0 0 0,1 0 1 0 0,0 0-1 0 0,-1 0 1 0 0,1 0-1 0 0,-1 0 0 0 0,1 0 1 0 0,0 0-1 0 0,-1 0 0 0 0,1 0 1 0 0,0 0-1 0 0,-1 0 1 0 0,1 0-1 0 0,1 1 0 0 0,-2 0-40 0 0,1 0 0 0 0,0 0 1 0 0,0 0-1 0 0,0 0 0 0 0,0 0 0 0 0,-1 0 0 0 0,1 0 0 0 0,-1 0 0 0 0,1 0 0 0 0,-1 1 0 0 0,1-1 0 0 0,-1 0 1 0 0,1 0-1 0 0,-1 0 0 0 0,0 1 0 0 0,0 2 0 0 0,2 21 341 0 0,-1 0 0 0 0,-2 0 0 0 0,0 0 0 0 0,-2 0 0 0 0,-8 36 0 0 0,5-30-162 0 0,-46 235 761 0 0,10-63-661 0 0,38-178-239 0 0,6-33-125 0 0,0-1 0 0 0,-1 0 0 0 0,1-13 0 0 0,1-12-123 0 0,13-66-247 0 0,-2 23 19 0 0,4-109 0 0 0,-17 135 221 0 0,-2 16 44 0 0,2 0 0 0 0,2 1 0 0 0,13-67 0 0 0,-14 95 38 0 0,-1 1-1 0 0,1-1 0 0 0,1 1 0 0 0,5-10 0 0 0,-8 14 18 0 0,0 1 1 0 0,1-1-1 0 0,-1 0 0 0 0,0 1 0 0 0,1-1 1 0 0,-1 1-1 0 0,1-1 0 0 0,-1 0 0 0 0,1 1 1 0 0,-1-1-1 0 0,1 1 0 0 0,-1-1 1 0 0,1 1-1 0 0,0 0 0 0 0,-1-1 0 0 0,1 1 1 0 0,-1 0-1 0 0,1-1 0 0 0,0 1 1 0 0,0 0-1 0 0,-1 0 0 0 0,1-1 0 0 0,0 1 1 0 0,-1 0-1 0 0,1 0 0 0 0,0 0 0 0 0,0 0 1 0 0,-1 0-1 0 0,1 0 0 0 0,0 0 1 0 0,0 0-1 0 0,-1 1 0 0 0,1-1 0 0 0,0 0 1 0 0,-1 0-1 0 0,1 0 0 0 0,0 1 0 0 0,-1-1 1 0 0,1 0-1 0 0,0 1 0 0 0,-1-1 1 0 0,1 1-1 0 0,-1-1 0 0 0,1 1 0 0 0,-1-1 1 0 0,1 1-1 0 0,-1-1 0 0 0,2 2 0 0 0,5 8 74 0 0,0 1-1 0 0,-1 0 0 0 0,0 1 0 0 0,0-1 0 0 0,-1 1 0 0 0,4 17 0 0 0,1-1 31 0 0,37 91 37 0 0,63 188 333 0 0,-42-110-406 0 0,-65-186-857 0 0,-12-15-2322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6.57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0 163 10591 0 0,'24'-13'5331'0'0,"168"-70"524"0"0,-129 55-7523 0 0,1-1-3419 0 0,-43 19-1368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7.24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0 221 1839 0 0,'1'-4'416'0'0,"-1"0"0"0"0,1-1 0 0 0,0 1-1 0 0,0 0 1 0 0,0 0 0 0 0,1 0-1 0 0,0 0 1 0 0,-1 0 0 0 0,1 0-1 0 0,1 1 1 0 0,-1-1 0 0 0,5-5-1 0 0,5-5 2749 0 0,21-21 0 0 0,-20 22-3337 0 0,5-5 2178 0 0,40-30 0 0 0,-52 44-1695 0 0,0-1 0 0 0,1 1-1 0 0,-1 1 1 0 0,1-1 0 0 0,-1 1-1 0 0,1 1 1 0 0,0-1 0 0 0,0 1-1 0 0,0 0 1 0 0,0 1 0 0 0,13-2 0 0 0,-19 3-262 0 0,1 0 0 0 0,0 0 0 0 0,0 1 0 0 0,0-1 0 0 0,0 0 0 0 0,0 1 0 0 0,0-1 0 0 0,0 1 0 0 0,-1 0 0 0 0,1-1 0 0 0,0 1 0 0 0,-1 0 0 0 0,1 0 0 0 0,0 0 0 0 0,-1 0 0 0 0,1 1 0 0 0,-1-1 0 0 0,3 2 0 0 0,-2 0-13 0 0,0 0-1 0 0,-1 0 1 0 0,1-1-1 0 0,-1 1 1 0 0,1 0 0 0 0,-1 0-1 0 0,0 0 1 0 0,0 1-1 0 0,0-1 1 0 0,0 4-1 0 0,0 2-1 0 0,-1 1 0 0 0,1-1 0 0 0,-2 0 0 0 0,1 0 0 0 0,-1 1-1 0 0,-5 17 1 0 0,-6 10 60 0 0,-3 0 1 0 0,-34 64-1 0 0,15-36 22 0 0,32-59-106 0 0,-67 143 251 0 0,55-114-151 0 0,1 2 1 0 0,-10 45-1 0 0,22-80-103 0 0,0 0-1 0 0,1 0 1 0 0,0-1 0 0 0,-1 1-1 0 0,1 0 1 0 0,0 0-1 0 0,0 0 1 0 0,0 0 0 0 0,0-1-1 0 0,0 1 1 0 0,0 0-1 0 0,1 0 1 0 0,-1 0 0 0 0,1-1-1 0 0,-1 1 1 0 0,1 0 0 0 0,0-1-1 0 0,-1 1 1 0 0,1 0-1 0 0,0-1 1 0 0,0 1 0 0 0,0-1-1 0 0,0 1 1 0 0,1-1-1 0 0,-1 0 1 0 0,0 1 0 0 0,0-1-1 0 0,3 2 1 0 0,-1-2-5 0 0,1 1 0 0 0,0-1 0 0 0,0 0 0 0 0,-1 0 0 0 0,1 0 0 0 0,0 0 0 0 0,0-1 0 0 0,0 1 0 0 0,0-1 0 0 0,0 0 0 0 0,0 0 0 0 0,5-1 0 0 0,107-18 39 0 0,-14 2 64 0 0,79-9-104 0 0,-171 24-14 0 0,-3 1 12 0 0,0 0 0 0 0,1-1-1 0 0,-1 0 1 0 0,11-5 0 0 0,-16 7-34 0 0,-1-1 1 0 0,1 0-1 0 0,-1 0 1 0 0,1 0-1 0 0,-1 0 1 0 0,0 0-1 0 0,1 0 0 0 0,-1 0 1 0 0,0-1-1 0 0,0 1 1 0 0,0 0-1 0 0,0-1 1 0 0,0 1-1 0 0,0-1 1 0 0,0 1-1 0 0,0-1 1 0 0,-1 1-1 0 0,1-1 1 0 0,-1 0-1 0 0,1 1 0 0 0,-1-1 1 0 0,1 0-1 0 0,-1 1 1 0 0,0-1-1 0 0,0-2 1 0 0,-1-15-570 0 0,-1 0 1 0 0,-9-37-1 0 0,-1-5-674 0 0,8 33 859 0 0,2 1 1 0 0,0 0 0 0 0,2-1 0 0 0,2 1-1 0 0,0 0 1 0 0,1-1 0 0 0,2 1 0 0 0,15-49-1 0 0,-19 74 549 0 0,0 0 1 0 0,0-1-1 0 0,0 1 0 0 0,0 0 0 0 0,0 0 1 0 0,0 0-1 0 0,1 0 0 0 0,-1 0 0 0 0,0 0 1 0 0,1 0-1 0 0,0 0 0 0 0,2-1 0 0 0,2 23 3569 0 0,-4 1-3330 0 0,0 0 0 0 0,-2-1 0 0 0,-2 29 0 0 0,0 5-231 0 0,1 32-84 0 0,-1-22 23 0 0,9 86 0 0 0,-6-138-321 0 0,1-1 0 0 0,0 0 0 0 0,1 0 0 0 0,8 20 0 0 0,-10-28 135 0 0,1 0 1 0 0,-1-1 0 0 0,1 1-1 0 0,0 0 1 0 0,-1-1-1 0 0,1 1 1 0 0,0-1-1 0 0,1 0 1 0 0,4 4-1 0 0,-6-5 56 0 0,1 0 0 0 0,-1 0 0 0 0,1 0 0 0 0,0-1 0 0 0,-1 1 0 0 0,1 0 0 0 0,0-1 0 0 0,0 0 0 0 0,-1 1 0 0 0,1-1 0 0 0,0 0 0 0 0,0 0 0 0 0,0 0 0 0 0,-1 0 0 0 0,1 0 0 0 0,0 0 0 0 0,0-1 0 0 0,2 0 0 0 0,10-4-1824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7.610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1 450 6911 0 0,'3'12'1700'0'0,"-1"-1"-1"0"0,3 22 0 0 0,0 5 1227 0 0,-3-29-2254 0 0,0 0-1 0 0,0 0 0 0 0,1-1 0 0 0,1 0 1 0 0,-1 1-1 0 0,1-1 0 0 0,6 8 1 0 0,-8-13-573 0 0,0 0 0 0 0,0-1 1 0 0,0 1-1 0 0,1-1 0 0 0,-1 0 1 0 0,1 0-1 0 0,-1 0 1 0 0,1 0-1 0 0,0 0 0 0 0,0 0 1 0 0,-1-1-1 0 0,2 1 0 0 0,-1-1 1 0 0,0 0-1 0 0,0 0 1 0 0,0 0-1 0 0,0 0 0 0 0,1-1 1 0 0,-1 1-1 0 0,0-1 0 0 0,0 0 1 0 0,6 0-1 0 0,0-2-23 0 0,0 1-1 0 0,0-1 1 0 0,-1-1-1 0 0,1 1 1 0 0,-1-1-1 0 0,0-1 1 0 0,0 0-1 0 0,0 0 1 0 0,0 0 0 0 0,12-11-1 0 0,6-5 32 0 0,34-37-1 0 0,-50 47-98 0 0,0-1 0 0 0,-1 0 0 0 0,0-1 0 0 0,-1 0 0 0 0,0 0-1 0 0,-1-1 1 0 0,0 1 0 0 0,8-24 0 0 0,-12 27-4 0 0,-1-1 0 0 0,0 1-1 0 0,0-1 1 0 0,-1 0 0 0 0,0 0 0 0 0,0 1 0 0 0,-1-1-1 0 0,-1 0 1 0 0,0 0 0 0 0,0 0 0 0 0,-1 1 0 0 0,0-1-1 0 0,-5-15 1 0 0,-5-5-4 0 0,-1 1 0 0 0,-23-39 0 0 0,27 53 0 0 0,-1 0 0 0 0,-1 1 0 0 0,0 0 0 0 0,-1 1 0 0 0,-25-23 0 0 0,34 34 4 0 0,1 0 1 0 0,-1 0-1 0 0,0 0 0 0 0,1 1 0 0 0,-1-1 1 0 0,0 1-1 0 0,0 0 0 0 0,0 0 1 0 0,0 0-1 0 0,0 0 0 0 0,0 0 0 0 0,-1 0 1 0 0,1 1-1 0 0,0 0 0 0 0,0 0 0 0 0,0 0 1 0 0,-6 0-1 0 0,4 1 10 0 0,1 1 0 0 0,0-1 1 0 0,-1 1-1 0 0,1-1 0 0 0,0 1 1 0 0,0 0-1 0 0,0 1 0 0 0,0-1 0 0 0,1 1 1 0 0,-1 0-1 0 0,-4 4 0 0 0,-2 3 25 0 0,1 1 0 0 0,0 1 0 0 0,0-1 0 0 0,2 1-1 0 0,-1 1 1 0 0,-10 24 0 0 0,8-12-34 0 0,2 1 0 0 0,1-1 0 0 0,0 2 0 0 0,2-1 0 0 0,1 1-1 0 0,2 0 1 0 0,0-1 0 0 0,2 1 0 0 0,0 0 0 0 0,2 0 0 0 0,10 47 0 0 0,-10-65 2 0 0,0-1 0 0 0,0 1 0 0 0,1-1 0 0 0,1 0 1 0 0,-1 0-1 0 0,8 12 0 0 0,-9-17-171 0 0,-1-1 1 0 0,1 1 0 0 0,0-1-1 0 0,0 0 1 0 0,1 0-1 0 0,-1 0 1 0 0,0 0 0 0 0,1-1-1 0 0,4 4 1 0 0,-5-4-280 0 0,0 0 1 0 0,0-1-1 0 0,0 1 1 0 0,1 0-1 0 0,-1-1 0 0 0,0 0 1 0 0,0 1-1 0 0,1-1 1 0 0,-1 0-1 0 0,0 0 1 0 0,1 0-1 0 0,-1-1 0 0 0,0 1 1 0 0,3-1-1 0 0,14-6-6497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13.731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 40 919 0 0,'-1'-8'18720'0'0,"10"10"-18370"0"0,0-1 0 0 0,0 0 0 0 0,12-1 0 0 0,86 4 1359 0 0,-90-5-1661 0 0,0 0-1 0 0,30-7 1 0 0,-41 6-41 0 0,2 1 29 0 0,0-1 0 0 0,-1-1 1 0 0,1 1-1 0 0,13-8 0 0 0,-21 10-36 0 0,2-1 4 0 0,1 0 0 0 0,0-1-1 0 0,-1 1 1 0 0,1 0-1 0 0,0 0 1 0 0,-1 1 0 0 0,1-1-1 0 0,0 1 1 0 0,0-1-1 0 0,0 1 1 0 0,0 0 0 0 0,-1 0-1 0 0,5 0 1 0 0,-9 4-55 0 0,-2 5 48 0 0,0 0 0 0 0,-1 0 1 0 0,0-1-1 0 0,0 1 0 0 0,-12 13 0 0 0,8-12 3 0 0,1 1 1 0 0,0 1-1 0 0,-8 15 0 0 0,13-19 0 0 0,-10 20 0 0 0,1 0 0 0 0,1 1 0 0 0,-7 33 0 0 0,18-57 17 0 0,0-4-11 0 0,0 0-1 0 0,0 0 1 0 0,1-1-1 0 0,-1 1 1 0 0,0 0-1 0 0,0-1 1 0 0,0 1 0 0 0,0 0-1 0 0,-1-1 1 0 0,1 1-1 0 0,0 0 1 0 0,0 0-1 0 0,0-1 1 0 0,0 1-1 0 0,-1 0 1 0 0,1-1-1 0 0,0 1 1 0 0,-1-1-1 0 0,1 1 1 0 0,0 0-1 0 0,-1 0 1 0 0,0-1-1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8.19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1 236 8751 0 0,'0'-17'218'0'0,"1"-39"3664"0"0,-1 50-2628 0 0,1 0 0 0 0,0 0 0 0 0,1-1 0 0 0,-1 1 0 0 0,1 0 0 0 0,3-8 0 0 0,2 42-99 0 0,-11 306-283 0 0,3-318-849 0 0,-2 35 40 0 0,0-21-39 0 0,1-1 1 0 0,5 46-1 0 0,5-159-23 0 0,-2 38-14 0 0,-3 0-65 0 0,-3-52 0 0 0,0 2 78 0 0,0 95 0 0 0,0-11 0 0 0,1 1 0 0 0,4-22 0 0 0,-4 31 0 0 0,-1 0 0 0 0,0 0 0 0 0,1 0 0 0 0,-1 0 0 0 0,1 0 0 0 0,0 0 0 0 0,0 0 0 0 0,-1 1 0 0 0,1-1 0 0 0,0 0 0 0 0,1 1 0 0 0,-1-1 0 0 0,0 0 0 0 0,0 1 0 0 0,1-1 0 0 0,-1 1 0 0 0,1 0 0 0 0,-1 0 0 0 0,1-1 0 0 0,-1 1 0 0 0,1 0 0 0 0,0 0 0 0 0,0 1 0 0 0,0-1 0 0 0,2-1 0 0 0,-3 2 0 0 0,1 0 0 0 0,-1 1 0 0 0,0-1 0 0 0,0 0 0 0 0,1 0 0 0 0,-1 1 0 0 0,0-1 0 0 0,0 1 0 0 0,1-1 0 0 0,-1 1 0 0 0,0-1 0 0 0,0 1-1 0 0,0 0 1 0 0,0 0 0 0 0,0-1 0 0 0,0 1 0 0 0,0 0 0 0 0,0 0 0 0 0,0 0 0 0 0,0 0 0 0 0,0 1 0 0 0,17 26 12 0 0,-17-26-8 0 0,36 69 194 0 0,-12-22-123 0 0,38 57 0 0 0,-54-93-76 0 0,1 0 1 0 0,0-1 0 0 0,1 0 0 0 0,0-1-1 0 0,1 0 1 0 0,0-1 0 0 0,0 0-1 0 0,27 16 1 0 0,-35-24 3 0 0,0 0 0 0 0,-1-1 0 0 0,1 1-1 0 0,0-1 1 0 0,0 0 0 0 0,0 0 0 0 0,0 0-1 0 0,0 0 1 0 0,0 0 0 0 0,0-1 0 0 0,0 0 0 0 0,1 0-1 0 0,-1 0 1 0 0,0-1 0 0 0,0 1 0 0 0,0-1 0 0 0,0 0-1 0 0,0 0 1 0 0,6-3 0 0 0,-4 2 14 0 0,-1-2-1 0 0,0 1 1 0 0,0-1 0 0 0,0 1-1 0 0,0-1 1 0 0,-1-1-1 0 0,0 1 1 0 0,0-1 0 0 0,0 1-1 0 0,0-1 1 0 0,-1 0 0 0 0,5-9-1 0 0,-1 1 0 0 0,-2 0 0 0 0,1 0-1 0 0,-2 0 1 0 0,1-1 0 0 0,-2 0-1 0 0,0 0 1 0 0,-1 0 0 0 0,0 0 0 0 0,-1 0-1 0 0,0 0 1 0 0,-2 0 0 0 0,-1-17-1 0 0,-5-14 7 0 0,-2 2-1 0 0,-21-65 0 0 0,26 95-9 0 0,-2-6-9 0 0,-4-27 0 0 0,9 42-20 0 0,0-1 0 0 0,1 1 0 0 0,-1-1-1 0 0,1 1 1 0 0,0-1 0 0 0,1 1 0 0 0,-1-1 0 0 0,1 1 0 0 0,0 0 0 0 0,0-1 0 0 0,0 1 0 0 0,3-7 0 0 0,-4 11 9 0 0,0 0-1 0 0,0-1 0 0 0,0 1 1 0 0,0 0-1 0 0,0-1 1 0 0,1 1-1 0 0,-1 0 0 0 0,0-1 1 0 0,0 1-1 0 0,0 0 1 0 0,1 0-1 0 0,-1-1 0 0 0,0 1 1 0 0,0 0-1 0 0,1 0 1 0 0,-1 0-1 0 0,0-1 0 0 0,0 1 1 0 0,1 0-1 0 0,-1 0 1 0 0,0 0-1 0 0,1 0 0 0 0,-1 0 1 0 0,0 0-1 0 0,1-1 1 0 0,-1 1-1 0 0,0 0 0 0 0,1 0 1 0 0,-1 0-1 0 0,0 0 1 0 0,0 0-1 0 0,1 0 0 0 0,-1 0 1 0 0,0 0-1 0 0,1 0 1 0 0,-1 1-1 0 0,1-1 0 0 0,8 12-257 0 0,2 19-170 0 0,-11-31 433 0 0,29 109-4399 0 0,-22-82-2548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3:58.44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27 200 6447 0 0,'-5'-101'3464'0'0,"3"80"206"0"0,-1 1 0 0 0,-11-38 1 0 0,14 62-3345 0 0,1 0 1 0 0,-1-1 0 0 0,0 1-1 0 0,0 0 1 0 0,0-1 0 0 0,-2 8-1 0 0,0 6-184 0 0,13 275 704 0 0,-8-245-739 0 0,14 109 267 0 0,-2-22-313 0 0,-15-116-2373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33.970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29 73 3223 0 0,'19'-43'-104'0'0,"-17"39"661"0"0,-1 0-1 0 0,0 0 1 0 0,0 0-1 0 0,0 0 1 0 0,0-6-1 0 0,-9 33 3768 0 0,-2 82-1163 0 0,-2 5-494 0 0,4 159 1 0 0,8-259-2361 0 0,1-1 1 0 0,0 0-1 0 0,5 17 0 0 0,-8-34-208 0 0,2 0-1 0 0,-1 0 1 0 0,2-14-1 0 0,-1 4-96 0 0,0-15-2 0 0,0-45 0 0 0,11-94 0 0 0,-8 156 5 0 0,0 0-1 0 0,0 0 1 0 0,2 0 0 0 0,0 1-1 0 0,1 0 1 0 0,0 0-1 0 0,16-27 1 0 0,-19 37-2 0 0,0 0 0 0 0,1 1 1 0 0,-1 0-1 0 0,0 0 0 0 0,1 0 0 0 0,0 0 1 0 0,0 0-1 0 0,0 1 0 0 0,1 0 0 0 0,-1 0 1 0 0,1 0-1 0 0,0 0 0 0 0,0 1 1 0 0,0 0-1 0 0,0 0 0 0 0,0 0 0 0 0,0 0 1 0 0,0 1-1 0 0,0 0 0 0 0,1 0 0 0 0,-1 1 1 0 0,1-1-1 0 0,-1 1 0 0 0,1 0 0 0 0,-1 1 1 0 0,0-1-1 0 0,7 2 0 0 0,-8-1 6 0 0,-1 0-1 0 0,0 0 0 0 0,0 0 1 0 0,1 0-1 0 0,-1 0 0 0 0,0 0 1 0 0,0 1-1 0 0,0 0 1 0 0,0-1-1 0 0,-1 1 0 0 0,1 0 1 0 0,0 0-1 0 0,-1 1 0 0 0,1-1 1 0 0,-1 1-1 0 0,0-1 1 0 0,3 4-1 0 0,-4-2-6 0 0,1 0 0 0 0,0-1-1 0 0,-1 1 1 0 0,0 0 0 0 0,0 0 0 0 0,0 0-1 0 0,0 0 1 0 0,0 0 0 0 0,-1 0 0 0 0,0 0-1 0 0,0 0 1 0 0,-1 6 0 0 0,-1 4 15 0 0,-1 1 1 0 0,0-1 0 0 0,-2 0-1 0 0,1 0 1 0 0,-2-1 0 0 0,-11 22 0 0 0,6-15 150 0 0,-1 0 0 0 0,0-1 0 0 0,-30 33 0 0 0,36-45-119 0 0,0-1 0 0 0,0 0 0 0 0,-1 0 0 0 0,0-1-1 0 0,0 0 1 0 0,0 0 0 0 0,-1 0 0 0 0,0-1 0 0 0,1 0-1 0 0,-1-1 1 0 0,-1 0 0 0 0,1 0 0 0 0,-12 2-1 0 0,17-5-41 0 0,0 1 0 0 0,-1-1-1 0 0,1 0 1 0 0,0-1-1 0 0,0 1 1 0 0,0 0 0 0 0,-1-1-1 0 0,1 0 1 0 0,0 0-1 0 0,0 0 1 0 0,-5-2-1 0 0,7 3-6 0 0,0-1 0 0 0,1 1 0 0 0,-1-1 0 0 0,0 0 0 0 0,0 1 0 0 0,0-1 0 0 0,1 0 0 0 0,-1 1-1 0 0,0-1 1 0 0,1 0 0 0 0,-1 0 0 0 0,1 1 0 0 0,-1-1 0 0 0,1 0 0 0 0,-1 0 0 0 0,1 0 0 0 0,0 0 0 0 0,-1 0-1 0 0,1 0 1 0 0,0 0 0 0 0,0 1 0 0 0,-1-1 0 0 0,1 0 0 0 0,0 0 0 0 0,0 0 0 0 0,0 0 0 0 0,0 0 0 0 0,0 0 0 0 0,1 0-1 0 0,-1 0 1 0 0,0 0 0 0 0,0 0 0 0 0,1 0 0 0 0,-1 0 0 0 0,0 0 0 0 0,1 0 0 0 0,-1 0 0 0 0,1 1 0 0 0,-1-1-1 0 0,1 0 1 0 0,0 0 0 0 0,0 0 0 0 0,0 0 0 0 0,0 0 0 0 0,0 0 0 0 0,0 0 0 0 0,0 0 0 0 0,0 0 0 0 0,0 0 0 0 0,0 0 0 0 0,0 1 0 0 0,0-1 0 0 0,1 0 0 0 0,-1 1 0 0 0,0-1 0 0 0,0 1 0 0 0,1 0 0 0 0,-1-1 0 0 0,0 1 0 0 0,1 0 0 0 0,-1 0 0 0 0,0 0 0 0 0,1-1 0 0 0,-1 2 0 0 0,1-1 0 0 0,-1 0 0 0 0,0 0 0 0 0,1 0 0 0 0,-1 1 0 0 0,0-1 0 0 0,1 0 0 0 0,-1 1 0 0 0,0-1 0 0 0,0 1 0 0 0,3 1 0 0 0,3 2 0 0 0,-1 0 0 0 0,1 0 0 0 0,-1 0 0 0 0,9 8 0 0 0,22 23-6 0 0,-21-18-2 0 0,2-1-1 0 0,0-1 0 0 0,23 15 0 0 0,-36-26 8 0 0,0-1 0 0 0,0-1 0 0 0,0 1-1 0 0,1-1 1 0 0,-1 0 0 0 0,1 0-1 0 0,0 0 1 0 0,-1-1 0 0 0,1 0-1 0 0,0 0 1 0 0,0 0 0 0 0,-1-1 0 0 0,1 0-1 0 0,0 0 1 0 0,0 0 0 0 0,0-1-1 0 0,10-2 1 0 0,-13 2-4 0 0,-1 0 0 0 0,1-1-1 0 0,-1 1 1 0 0,0 0 0 0 0,0-1 0 0 0,0 0-1 0 0,1 1 1 0 0,-1-1 0 0 0,-1 0 0 0 0,1 0-1 0 0,0 0 1 0 0,0 0 0 0 0,-1 0 0 0 0,1-1-1 0 0,-1 1 1 0 0,0 0 0 0 0,1-1 0 0 0,-1 1-1 0 0,0-1 1 0 0,0-3 0 0 0,3-7-50 0 0,-1 0 0 0 0,2-25 1 0 0,-3 23 32 0 0,0-10-56 0 0,-1 1 0 0 0,-3-30 0 0 0,1 33 13 0 0,0 0-1 0 0,2 0 1 0 0,4-35-1 0 0,1 87 538 0 0,1 67-121 0 0,-5-47-339 0 0,-1-28 19 0 0,0 1-7 0 0,1 1 1 0 0,10 45 0 0 0,-11-64-21 0 0,0-1 0 0 0,1 1 0 0 0,0-1 0 0 0,0 0 0 0 0,1 0 0 0 0,-1 0 0 0 0,1 0 0 0 0,0 0 0 0 0,0 0 0 0 0,1-1 0 0 0,-1 0 0 0 0,1 1 0 0 0,0-1 0 0 0,0-1 0 0 0,1 1 0 0 0,-1-1 0 0 0,1 1 0 0 0,6 2 0 0 0,-4-3 2 0 0,0-1 0 0 0,0 0 0 0 0,0 0-1 0 0,0-1 1 0 0,1 0 0 0 0,-1 0 0 0 0,0-1 0 0 0,0 0-1 0 0,1 0 1 0 0,-1-1 0 0 0,13-2 0 0 0,2-2-8 0 0,-1-1 0 0 0,34-13 0 0 0,-47 16-65 0 0,-3 2-109 0 0,-1-1 0 0 0,1 0 0 0 0,-1 1 0 0 0,0-2 0 0 0,1 1 0 0 0,-1 0 0 0 0,0-1 0 0 0,5-4 1 0 0,-9 6 83 0 0,0 1 0 0 0,0 0 0 0 0,0 0 0 0 0,0 0 1 0 0,0 0-1 0 0,0-1 0 0 0,0 1 0 0 0,0 0 1 0 0,0 0-1 0 0,0 0 0 0 0,0-1 0 0 0,0 1 1 0 0,0 0-1 0 0,0 0 0 0 0,0 0 0 0 0,0-1 1 0 0,0 1-1 0 0,0 0 0 0 0,0 0 0 0 0,0 0 1 0 0,0 0-1 0 0,0-1 0 0 0,0 1 0 0 0,0 0 1 0 0,-1 0-1 0 0,1 0 0 0 0,0 0 0 0 0,0-1 1 0 0,0 1-1 0 0,0 0 0 0 0,0 0 0 0 0,-1 0 0 0 0,1 0 1 0 0,0 0-1 0 0,0 0 0 0 0,0 0 0 0 0,0 0 1 0 0,-1 0-1 0 0,1-1 0 0 0,0 1 0 0 0,0 0-95 0 0,-4-3-1253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34.222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12 9 7367 0 0,'-10'-1'655'0'0,"9"2"782"0"0,9 1 1793 0 0,7 1-2400 0 0,1-1 1 0 0,0-1-1 0 0,0 0 1 0 0,21-2-1 0 0,69-12 110 0 0,-93 12-1083 0 0,-8-2-846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34.42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53 5527 0 0,'12'1'6723'0'0,"17"-2"-4284"0"0,-26 1-2425 0 0,100-10 4216 0 0,45-19-2413 0 0,-102 19-1738 0 0,-41 9-357 0 0,5-1-11 0 0,-4 2-5103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35.63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356 88 6911 0 0,'2'-2'1'0'0,"-1"0"0"0"0,0 0-1 0 0,1 0 1 0 0,-1 0-1 0 0,0 0 1 0 0,-1 0-1 0 0,1-1 1 0 0,0 1 0 0 0,0 0-1 0 0,-1-1 1 0 0,0 1-1 0 0,1 0 1 0 0,-1-1-1 0 0,0-4 1 0 0,-1 5 265 0 0,1-1-1 0 0,0 1 1 0 0,-1 0-1 0 0,0 0 1 0 0,0-1-1 0 0,1 1 0 0 0,-1 0 1 0 0,-1 0-1 0 0,1 0 1 0 0,0 0-1 0 0,0 0 1 0 0,-1 0-1 0 0,1 0 1 0 0,-1 0-1 0 0,0 0 1 0 0,1 1-1 0 0,-1-1 1 0 0,0 1-1 0 0,0-1 1 0 0,0 1-1 0 0,0 0 1 0 0,0 0-1 0 0,0 0 1 0 0,-1 0-1 0 0,1 0 1 0 0,0 0-1 0 0,0 1 1 0 0,-1-1-1 0 0,1 1 1 0 0,0-1-1 0 0,-1 1 1 0 0,1 0-1 0 0,-1 0 1 0 0,1 0-1 0 0,0 0 1 0 0,-4 1-1 0 0,-6 1 222 0 0,-1 1-1 0 0,1 1 1 0 0,0 0-1 0 0,0 0 1 0 0,0 1-1 0 0,-14 9 1 0 0,19-10-395 0 0,1 0 0 0 0,0 0 0 0 0,0 1-1 0 0,0 0 1 0 0,0 0 0 0 0,1 0 0 0 0,0 0 0 0 0,0 1 0 0 0,0 0 0 0 0,1 0-1 0 0,0 0 1 0 0,-4 9 0 0 0,7-13-92 0 0,0 1 0 0 0,0 0 0 0 0,1 0 0 0 0,-1 0 0 0 0,1 0 0 0 0,-1 0 0 0 0,1 0 0 0 0,0 0 0 0 0,0 0 0 0 0,0 0 0 0 0,1 0 0 0 0,-1-1 0 0 0,1 1 0 0 0,-1 0 0 0 0,1 0 0 0 0,0 0 0 0 0,0 0 0 0 0,1-1 0 0 0,-1 1 0 0 0,0 0 0 0 0,3 3 0 0 0,4 5 0 0 0,1-1 0 0 0,0 0 0 0 0,16 14 0 0 0,1 1 0 0 0,-8-5-8 0 0,2 0-26 0 0,-2 1 0 0 0,0 1 0 0 0,24 40 0 0 0,-41-61 35 0 0,-1-1 0 0 0,1 1-1 0 0,-1 0 1 0 0,0 0 0 0 0,1 0-1 0 0,-1 0 1 0 0,0 0 0 0 0,1 0 0 0 0,-1 0-1 0 0,0-1 1 0 0,0 1 0 0 0,0 0-1 0 0,0 0 1 0 0,0 0 0 0 0,0 0 0 0 0,0 0-1 0 0,0 0 1 0 0,0 0 0 0 0,0 0-1 0 0,-1 0 1 0 0,1 0 0 0 0,0 0 0 0 0,0 0-1 0 0,-1 0 1 0 0,1-1 0 0 0,-1 1-1 0 0,0 1 1 0 0,0-1 3 0 0,-1 1-1 0 0,0-1 0 0 0,1 0 1 0 0,-1 1-1 0 0,0-1 0 0 0,0 0 1 0 0,1 0-1 0 0,-1-1 1 0 0,0 1-1 0 0,0 0 0 0 0,0-1 1 0 0,-2 1-1 0 0,-6 1 10 0 0,0 0 0 0 0,1-1 0 0 0,-1-1-1 0 0,-14 0 1 0 0,-1-3 91 0 0,1-1 0 0 0,1-1 0 0 0,-1-1 0 0 0,1-1 0 0 0,0-1 0 0 0,0-1 0 0 0,-25-14 0 0 0,23 5-6 0 0,25 18-96 0 0,-1-1 0 0 0,1 1 0 0 0,0-1 0 0 0,-1 1 0 0 0,1 0 0 0 0,-1-1 0 0 0,1 1 0 0 0,0-1 0 0 0,0 1 0 0 0,-1-1 0 0 0,1 0 0 0 0,0 1 1 0 0,0-1-1 0 0,0 1 0 0 0,-1-1 0 0 0,1 1 0 0 0,0-1 0 0 0,0-1 0 0 0,0 2-2 0 0,1-1 1 0 0,-1 1 0 0 0,0 0-1 0 0,1-1 1 0 0,-1 1-1 0 0,0-1 1 0 0,1 1 0 0 0,-1-1-1 0 0,1 1 1 0 0,-1 0-1 0 0,0-1 1 0 0,1 1 0 0 0,-1 0-1 0 0,1-1 1 0 0,-1 1 0 0 0,1 0-1 0 0,-1 0 1 0 0,1 0-1 0 0,0-1 1 0 0,-1 1 0 0 0,1 0-1 0 0,-1 0 1 0 0,1 0 0 0 0,0 0-1 0 0,57-13-136 0 0,113-28-1113 0 0,-149 34 1097 0 0,0-1 0 0 0,-1-1 0 0 0,0-1 1 0 0,0 0-1 0 0,27-21 0 0 0,-43 28 124 0 0,-1 0-1 0 0,0-1 1 0 0,-1 0-1 0 0,1 0 1 0 0,-1 0 0 0 0,1 0-1 0 0,-1-1 1 0 0,0 1-1 0 0,-1-1 1 0 0,1 0-1 0 0,2-8 1 0 0,-4 10 35 0 0,0 0 0 0 0,0 1 1 0 0,-1-1-1 0 0,1 0 0 0 0,-1 1 0 0 0,1-1 0 0 0,-1 0 1 0 0,0 0-1 0 0,-1 0 0 0 0,1 1 0 0 0,0-1 0 0 0,-1 0 1 0 0,1 0-1 0 0,-1 1 0 0 0,0-1 0 0 0,0 0 0 0 0,0 1 1 0 0,0-1-1 0 0,0 1 0 0 0,-1 0 0 0 0,1-1 0 0 0,-1 1 0 0 0,0 0 1 0 0,-2-3-1 0 0,4 5 4 0 0,0-1 0 0 0,0 1 1 0 0,-1 0-1 0 0,1 0 0 0 0,0 0 0 0 0,0 0 1 0 0,0-1-1 0 0,-1 1 0 0 0,1 0 0 0 0,0 0 1 0 0,0 0-1 0 0,0 0 0 0 0,-1 0 0 0 0,1 0 1 0 0,0 0-1 0 0,0-1 0 0 0,-1 1 0 0 0,1 0 1 0 0,0 0-1 0 0,0 0 0 0 0,-1 0 0 0 0,1 0 1 0 0,0 0-1 0 0,0 0 0 0 0,0 0 0 0 0,-1 0 1 0 0,1 1-1 0 0,0-1 0 0 0,0 0 0 0 0,-1 0 0 0 0,1 0 1 0 0,0 0-1 0 0,0 0 0 0 0,0 0 0 0 0,-1 0 1 0 0,1 0-1 0 0,0 1 0 0 0,0-1 0 0 0,-1 0 1 0 0,-5 12 406 0 0,0 16-77 0 0,6 17-283 0 0,2 0-1 0 0,9 58 1 0 0,-5-48-39 0 0,-5-42-12 0 0,1-1-1 0 0,0 1 0 0 0,1-1 1 0 0,0 0-1 0 0,1 1 1 0 0,0-2-1 0 0,1 1 0 0 0,0 0 1 0 0,8 12-1 0 0,-9-17 160 0 0,-8-12-29 0 0,-8-13-34 0 0,4 1-106 0 0,1-1 1 0 0,1-1 0 0 0,0 1 0 0 0,2-1 0 0 0,0 0-1 0 0,1 0 1 0 0,-1-25 0 0 0,3 19-42 0 0,1-1-1 0 0,2 1 1 0 0,0 0-1 0 0,2 0 1 0 0,7-27 0 0 0,-9 45 37 0 0,1 0 0 0 0,0 0 1 0 0,0 0-1 0 0,0 0 1 0 0,1 1-1 0 0,0 0 1 0 0,0-1-1 0 0,0 2 0 0 0,1-1 1 0 0,0 0-1 0 0,0 1 1 0 0,1 0-1 0 0,0 0 1 0 0,-1 0-1 0 0,1 1 0 0 0,8-4 1 0 0,-9 5 3 0 0,-1 1 1 0 0,0 0-1 0 0,1 0 1 0 0,-1 1-1 0 0,1-1 1 0 0,0 1-1 0 0,0 0 1 0 0,-1 0-1 0 0,1 1 1 0 0,0-1-1 0 0,0 1 1 0 0,0 0-1 0 0,0 1 0 0 0,-1-1 1 0 0,1 1-1 0 0,0 0 1 0 0,0 0-1 0 0,-1 0 1 0 0,1 1-1 0 0,-1-1 1 0 0,1 1-1 0 0,-1 0 1 0 0,1 1-1 0 0,-1-1 1 0 0,6 5-1 0 0,-3-1 14 0 0,0 0 0 0 0,-1 0 1 0 0,1 1-1 0 0,-1-1 0 0 0,-1 1 0 0 0,1 1 0 0 0,-1-1 0 0 0,6 12 1 0 0,-10-16-7 0 0,0-1 0 0 0,1 1 0 0 0,-1 0 0 0 0,-1 0 0 0 0,1-1 0 0 0,0 1 1 0 0,0 0-1 0 0,-1 0 0 0 0,0 0 0 0 0,0 0 0 0 0,0 0 0 0 0,0 0 0 0 0,0 0 1 0 0,0 0-1 0 0,-1-1 0 0 0,1 1 0 0 0,-1 0 0 0 0,0 0 0 0 0,0 0 0 0 0,0 0 1 0 0,0-1-1 0 0,0 1 0 0 0,-1-1 0 0 0,1 1 0 0 0,-1-1 0 0 0,0 1 0 0 0,0-1 1 0 0,0 0-1 0 0,-2 2 0 0 0,-5 4 86 0 0,0-1 0 0 0,0 0 0 0 0,-1-1 0 0 0,1 0 0 0 0,-18 7 0 0 0,-56 17 263 0 0,44-17-205 0 0,38-13-146 0 0,-26 8 76 0 0,25-7-75 0 0,0-1 0 0 0,1 1-1 0 0,-1-1 1 0 0,0 0 0 0 0,0 0 0 0 0,0 1 0 0 0,0-1 0 0 0,0-1 0 0 0,0 1-1 0 0,0 0 1 0 0,-3-1 0 0 0,29-5-3138 0 0,-14 6-3980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36.09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90 128 5527 0 0,'-1'0'50'0'0,"1"0"-1"0"0,0 0 1 0 0,-1 0-1 0 0,1 0 0 0 0,-1-1 1 0 0,1 1-1 0 0,-1 0 1 0 0,1 0-1 0 0,-1 0 0 0 0,1 0 1 0 0,-1 0-1 0 0,1 0 0 0 0,-1 0 1 0 0,1 0-1 0 0,-1 0 1 0 0,1 1-1 0 0,-1-1 0 0 0,1 0 1 0 0,-1 0-1 0 0,1 0 1 0 0,-1 1-1 0 0,1-1 0 0 0,-1 0 1 0 0,1 0-1 0 0,0 1 0 0 0,-1-1 1 0 0,1 0-1 0 0,0 1 1 0 0,-1-1-1 0 0,1 0 0 0 0,-1 1 1 0 0,-11 13 1231 0 0,5-5-473 0 0,1 1 0 0 0,0 0 0 0 0,1 1 0 0 0,0 0 0 0 0,0-1 0 0 0,-5 24 0 0 0,7-25-472 0 0,1 0 0 0 0,1 0 1 0 0,0 0-1 0 0,0 1 0 0 0,1-1 0 0 0,0 0 1 0 0,0 0-1 0 0,1 1 0 0 0,3 12 0 0 0,-3-19-287 0 0,0 1-1 0 0,0-1 0 0 0,0 0 1 0 0,0 0-1 0 0,1 1 1 0 0,0-1-1 0 0,-1 0 0 0 0,1 0 1 0 0,0-1-1 0 0,0 1 1 0 0,1 0-1 0 0,-1-1 0 0 0,1 1 1 0 0,-1-1-1 0 0,1 0 0 0 0,0 0 1 0 0,0 0-1 0 0,0 0 1 0 0,0 0-1 0 0,0 0 0 0 0,0-1 1 0 0,0 0-1 0 0,1 0 1 0 0,-1 0-1 0 0,0 0 0 0 0,1 0 1 0 0,-1-1-1 0 0,1 1 1 0 0,-1-1-1 0 0,1 0 0 0 0,-1 0 1 0 0,5-1-1 0 0,4 0-2 0 0,-1-1 1 0 0,0 0-1 0 0,0-1 0 0 0,0 0 0 0 0,0-1 1 0 0,0 0-1 0 0,0-1 0 0 0,15-9 1 0 0,-19 10-23 0 0,0-1 0 0 0,0 0 0 0 0,0 0 0 0 0,-1-1 0 0 0,0 0 0 0 0,0 0 0 0 0,0-1 0 0 0,-1 1 0 0 0,0-1 0 0 0,0 0 0 0 0,0-1 0 0 0,5-14 0 0 0,-7 15 7 0 0,-1 0 0 0 0,0 0 1 0 0,0 0-1 0 0,-1 0 0 0 0,0 0 0 0 0,0-1 0 0 0,-1 1 0 0 0,1 0 0 0 0,-2-1 0 0 0,1 1 1 0 0,-1 0-1 0 0,0-1 0 0 0,-1 1 0 0 0,0 0 0 0 0,-3-9 0 0 0,-1 0 70 0 0,-1 1-1 0 0,-1-1 0 0 0,-13-19 1 0 0,17 29-16 0 0,-1-1 0 0 0,0 1 0 0 0,0 0 0 0 0,0 0 0 0 0,-1 1 0 0 0,0 0 0 0 0,0 0 0 0 0,0 0 0 0 0,-11-6 0 0 0,14 10-33 0 0,1 0-1 0 0,-1 0 1 0 0,0 0-1 0 0,0 0 0 0 0,1 0 1 0 0,-1 1-1 0 0,0-1 1 0 0,0 1-1 0 0,0 0 1 0 0,0 0-1 0 0,1 0 1 0 0,-1 0-1 0 0,0 0 0 0 0,0 1 1 0 0,0-1-1 0 0,0 1 1 0 0,-3 1-1 0 0,2 0-20 0 0,-1 0-1 0 0,1 0 0 0 0,-1 1 1 0 0,1-1-1 0 0,0 1 1 0 0,0 0-1 0 0,0 1 0 0 0,1-1 1 0 0,-5 5-1 0 0,0 3-28 0 0,0-1 0 0 0,0 2 0 0 0,1-1 0 0 0,1 1 0 0 0,0 0 0 0 0,-7 19 0 0 0,1 6 233 0 0,-9 44 1 0 0,14-20-1358 0 0,6-49-399 0 0,1-1 0 0 0,1 0 0 0 0,2 14 1 0 0,2-6-5362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36.713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0 145 8751 0 0,'0'36'2989'0'0,"8"53"-1"0"0,-7-79-2501 0 0,5 45 648 0 0,4-1 0 0 0,17 61 1 0 0,-31-138-983 0 0,1 0 1 0 0,0-26 0 0 0,5 1 16 0 0,6-89 308 0 0,-7 134-444 0 0,4-28 298 0 0,-4 29-290 0 0,-1 0 1 0 0,1 0 0 0 0,-1 1-1 0 0,1-1 1 0 0,0 0-1 0 0,-1 1 1 0 0,1-1 0 0 0,0 1-1 0 0,0-1 1 0 0,0 1 0 0 0,0-1-1 0 0,1 1 1 0 0,-1-1 0 0 0,2 0-1 0 0,-3 2-24 0 0,1-1 0 0 0,-1 1 0 0 0,1 0-1 0 0,-1 0 1 0 0,1 0 0 0 0,-1 0 0 0 0,1 0 0 0 0,-1 0 0 0 0,1 0-1 0 0,-1 0 1 0 0,1 1 0 0 0,-1-1 0 0 0,0 0 0 0 0,1 0 0 0 0,-1 0-1 0 0,1 0 1 0 0,-1 1 0 0 0,1-1 0 0 0,-1 0 0 0 0,0 0-1 0 0,1 1 1 0 0,-1-1 0 0 0,1 0 0 0 0,-1 0 0 0 0,0 1 0 0 0,1-1-1 0 0,-1 1 1 0 0,0-1 0 0 0,0 0 0 0 0,1 1 0 0 0,-1-1 0 0 0,0 1-1 0 0,0-1 1 0 0,0 1 0 0 0,1 0 0 0 0,8 19 210 0 0,-8-16-150 0 0,9 22-4 0 0,2-1 0 0 0,0 0-1 0 0,2 0 1 0 0,0-1 0 0 0,2-1-1 0 0,18 21 1 0 0,-27-36-74 0 0,1 2 0 0 0,0-1 0 0 0,13 11 0 0 0,-19-19 0 0 0,0 1 0 0 0,-1-1 0 0 0,1 0 0 0 0,0 1 0 0 0,0-1 0 0 0,0 0 0 0 0,0 0 0 0 0,0 0 0 0 0,0 0 0 0 0,0-1 0 0 0,1 1 0 0 0,-1-1 0 0 0,0 1 0 0 0,0-1 0 0 0,1 0 0 0 0,-1 1 0 0 0,0-1 0 0 0,0 0 0 0 0,4-1 0 0 0,-5 0 5 0 0,1 1-1 0 0,-1-1 1 0 0,0 0-1 0 0,0 0 1 0 0,0 0-1 0 0,1 1 1 0 0,-1-1-1 0 0,0 0 0 0 0,-1 0 1 0 0,1-1-1 0 0,0 1 1 0 0,0 0-1 0 0,0 0 1 0 0,0 0-1 0 0,-1-1 1 0 0,1 1-1 0 0,-1 0 1 0 0,1-1-1 0 0,-1 1 1 0 0,1 0-1 0 0,-1-1 1 0 0,0 1-1 0 0,0-1 1 0 0,0-2-1 0 0,0-39 146 0 0,0 34-140 0 0,-4-26 12 0 0,-1 0 0 0 0,-13-44 0 0 0,11 49-2 0 0,0 0-1 0 0,2-1 1 0 0,-2-43-1 0 0,7 72-19 0 0,2-28 0 0 0,-2 29 0 0 0,0 0 0 0 0,1 0 0 0 0,-1 0 0 0 0,0 0 0 0 0,0 0 0 0 0,1 0 0 0 0,-1 0 0 0 0,0 0 0 0 0,1 0 0 0 0,-1 0 0 0 0,1 1 0 0 0,0-1 0 0 0,-1 0 0 0 0,1 0 0 0 0,0 0 0 0 0,-1 1 0 0 0,1-1 0 0 0,0 0 0 0 0,0 1 0 0 0,-1-1 0 0 0,1 0 0 0 0,0 1 0 0 0,0-1 0 0 0,2 0 0 0 0,-3 1-1 0 0,1 0 0 0 0,0 1 0 0 0,-1-1 0 0 0,1 0 0 0 0,-1 1 0 0 0,1-1 0 0 0,-1 0 0 0 0,1 1 0 0 0,0-1 0 0 0,-1 0 0 0 0,1 1 0 0 0,-1-1 0 0 0,0 1 0 0 0,1-1 0 0 0,-1 1 0 0 0,1-1 0 0 0,-1 1 0 0 0,0-1 0 0 0,1 1 1 0 0,-1 0-1 0 0,0-1 0 0 0,0 1 0 0 0,0-1 0 0 0,1 1 0 0 0,-1 1 0 0 0,6 19-82 0 0,-5-19 59 0 0,12 54-1686 0 0,-10-42 328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37.661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294 65 6911 0 0,'0'-2'204'0'0,"1"0"-1"0"0,-1-1 0 0 0,0 1 0 0 0,0-1 1 0 0,0 1-1 0 0,0 0 0 0 0,-1-1 0 0 0,1 1 0 0 0,-1-1 1 0 0,1 1-1 0 0,-1 0 0 0 0,0 0 0 0 0,0-1 1 0 0,0 1-1 0 0,0 0 0 0 0,0 0 0 0 0,-1 0 1 0 0,1 0-1 0 0,0 0 0 0 0,-1 0 0 0 0,0 1 0 0 0,1-1 1 0 0,-1 0-1 0 0,0 1 0 0 0,0-1 0 0 0,0 1 1 0 0,0 0-1 0 0,0 0 0 0 0,0 0 0 0 0,0 0 1 0 0,0 0-1 0 0,-1 0 0 0 0,1 0 0 0 0,0 1 0 0 0,-1-1 1 0 0,1 1-1 0 0,0-1 0 0 0,-1 1 0 0 0,-3 0 1 0 0,0 1-27 0 0,0-1 0 0 0,0 1 0 0 0,0 0-1 0 0,0 1 1 0 0,0 0 0 0 0,0-1 0 0 0,0 2 0 0 0,1-1 0 0 0,-1 1 0 0 0,1 0 0 0 0,0 0 0 0 0,-1 0 0 0 0,1 1 0 0 0,1 0 0 0 0,-1 0 0 0 0,1 0 0 0 0,-1 1 0 0 0,1-1 0 0 0,0 1 0 0 0,-6 10 0 0 0,7-10-44 0 0,0 0 1 0 0,0 1 0 0 0,1-1-1 0 0,-1 1 1 0 0,1-1-1 0 0,0 1 1 0 0,1 0-1 0 0,-1 0 1 0 0,1-1-1 0 0,0 1 1 0 0,1 0 0 0 0,-1 0-1 0 0,1 0 1 0 0,1 0-1 0 0,-1 0 1 0 0,1 0-1 0 0,0 0 1 0 0,0 0-1 0 0,0 0 1 0 0,1 0 0 0 0,3 7-1 0 0,4 1-148 0 0,0 0-1 0 0,0-1 1 0 0,2-1 0 0 0,-1 1-1 0 0,2-2 1 0 0,18 16 0 0 0,-17-16-2 0 0,-1 1 0 0 0,0 0 0 0 0,-1 1 1 0 0,0 0-1 0 0,16 25 0 0 0,-26-37 23 0 0,0 0-1 0 0,-1 0 0 0 0,1 1 1 0 0,0-1-1 0 0,-1 0 0 0 0,1 1 1 0 0,-1-1-1 0 0,1 1 1 0 0,-1-1-1 0 0,0 0 0 0 0,1 1 1 0 0,-1-1-1 0 0,0 1 1 0 0,0-1-1 0 0,0 1 0 0 0,0-1 1 0 0,0 1-1 0 0,-1-1 0 0 0,1 1 1 0 0,0-1-1 0 0,-1 0 1 0 0,1 1-1 0 0,-1-1 0 0 0,1 1 1 0 0,-1-1-1 0 0,-1 2 1 0 0,0-1 21 0 0,0 0 0 0 0,0-1 0 0 0,0 1 0 0 0,0-1 0 0 0,-1 1 0 0 0,1-1 0 0 0,0 0 0 0 0,-1 0 1 0 0,1 0-1 0 0,-1 0 0 0 0,0 0 0 0 0,1-1 0 0 0,-1 1 0 0 0,-2-1 0 0 0,-9 2 26 0 0,1-2-1 0 0,0 0 0 0 0,0 0 1 0 0,0-1-1 0 0,0-1 1 0 0,0 0-1 0 0,0-1 1 0 0,0 0-1 0 0,1-1 1 0 0,-1 0-1 0 0,1-1 0 0 0,0-1 1 0 0,0 0-1 0 0,1-1 1 0 0,0 0-1 0 0,0 0 1 0 0,-14-13-1 0 0,24 19-53 0 0,0 1 1 0 0,0-1-1 0 0,1 1 0 0 0,-1-1 1 0 0,1 1-1 0 0,-1-1 0 0 0,0 0 1 0 0,1 1-1 0 0,-1-1 0 0 0,1 0 1 0 0,-1 1-1 0 0,1-1 0 0 0,0 0 0 0 0,-1 1 1 0 0,1-1-1 0 0,0 0 0 0 0,-1 0 1 0 0,1 0-1 0 0,0 1 0 0 0,0-1 1 0 0,0 0-1 0 0,0 0 0 0 0,0 0 1 0 0,0 0-1 0 0,0 1 0 0 0,0-1 0 0 0,0 0 1 0 0,0 0-1 0 0,0 0 0 0 0,1 0 1 0 0,0 0-6 0 0,0 0 0 0 0,0 1 0 0 0,0-1 0 0 0,0 1 1 0 0,0-1-1 0 0,0 1 0 0 0,0-1 0 0 0,0 1 0 0 0,0 0 0 0 0,0-1 1 0 0,1 1-1 0 0,-1 0 0 0 0,0 0 0 0 0,0 0 0 0 0,0 0 0 0 0,1 0 0 0 0,-1 0 1 0 0,0 1-1 0 0,0-1 0 0 0,2 1 0 0 0,12 0-72 0 0,0 1-1 0 0,0-2 1 0 0,0 0-1 0 0,0-1 1 0 0,0-1-1 0 0,0 0 1 0 0,-1-1-1 0 0,1 0 1 0 0,-1-1-1 0 0,1-1 0 0 0,-1 0 1 0 0,20-11-1 0 0,-7 1-294 0 0,-2 0-1 0 0,0-1 0 0 0,0-2 0 0 0,-2 0 0 0 0,29-29 0 0 0,-42 37 353 0 0,0 0 0 0 0,-1-1-1 0 0,0 0 1 0 0,-1 0 0 0 0,0 0-1 0 0,-1-1 1 0 0,0-1 0 0 0,7-16-1 0 0,-13 21 193 0 0,-5 11 487 0 0,-5 12 401 0 0,3 8-823 0 0,0 0 0 0 0,2 1-1 0 0,1-1 1 0 0,-1 42 0 0 0,-1 8-122 0 0,-1-34-67 0 0,3-14-1 0 0,-2 32 0 0 0,4-48-26 0 0,-1-12 24 0 0,-1-15 20 0 0,4-8-109 0 0,1 0-1 0 0,2 1 1 0 0,0-1 0 0 0,11-35-1 0 0,-2 8-108 0 0,10-33-125 0 0,-20 77 255 0 0,1-1-1 0 0,0 1 1 0 0,0 0-1 0 0,1 0 0 0 0,1 0 1 0 0,8-11-1 0 0,-13 19 29 0 0,0-1 1 0 0,0 1-1 0 0,0 0 0 0 0,1-1 1 0 0,-1 1-1 0 0,0 0 0 0 0,1 0 1 0 0,-1 0-1 0 0,1 0 0 0 0,-1 0 1 0 0,1 0-1 0 0,-1 1 0 0 0,1-1 1 0 0,0 0-1 0 0,-1 1 0 0 0,1-1 1 0 0,0 1-1 0 0,3-1 0 0 0,-4 2 7 0 0,1-1-1 0 0,-1 0 1 0 0,0 1-1 0 0,1-1 1 0 0,-1 1-1 0 0,0 0 1 0 0,0-1-1 0 0,1 1 1 0 0,-1 0-1 0 0,0 0 0 0 0,0-1 1 0 0,0 1-1 0 0,0 0 1 0 0,0 0-1 0 0,0 0 1 0 0,0 1-1 0 0,0-1 1 0 0,-1 0-1 0 0,1 0 1 0 0,0 0-1 0 0,0 1 1 0 0,-1-1-1 0 0,1 0 1 0 0,-1 2-1 0 0,39 109 308 0 0,-21-54-223 0 0,-3-12-46 0 0,-2 0 0 0 0,-2 2-1 0 0,8 87 1 0 0,-19-133-125 0 0,1 0-1 0 0,-1-1 0 0 0,0 1 1 0 0,0-1-1 0 0,0 1 1 0 0,-1-1-1 0 0,1 1 1 0 0,0 0-1 0 0,-1-1 1 0 0,1 1-1 0 0,0-1 0 0 0,-1 1 1 0 0,0-1-1 0 0,1 0 1 0 0,-1 1-1 0 0,0-1 1 0 0,0 0-1 0 0,0 1 0 0 0,0-1 1 0 0,0 0-1 0 0,0 0 1 0 0,0 0-1 0 0,0 0 1 0 0,0 0-1 0 0,-1 0 0 0 0,1 0 1 0 0,0 0-1 0 0,-1 0 1 0 0,1 0-1 0 0,0-1 1 0 0,-1 1-1 0 0,-2 0 1 0 0,-3-1-7302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37.83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 91 14279 0 0,'0'0'31'0'0,"0"0"0"0"0,0 0 0 0 0,-1-1 1 0 0,1 1-1 0 0,0 0 0 0 0,0-1 0 0 0,-1 1 0 0 0,1 0 0 0 0,0-1 0 0 0,0 1 0 0 0,0 0 0 0 0,0-1 0 0 0,-1 1 0 0 0,1 0 0 0 0,0-1 0 0 0,0 1 0 0 0,0-1 0 0 0,0 1 0 0 0,0 0 1 0 0,0-1-1 0 0,0 1 0 0 0,0 0 0 0 0,0-1 0 0 0,0 1 0 0 0,0-1 0 0 0,0 1 0 0 0,1 0 0 0 0,-1-1 0 0 0,0 1 0 0 0,0 0 0 0 0,0-1 0 0 0,0 1 0 0 0,1 0 0 0 0,-1-1 0 0 0,0 1 0 0 0,0 0 1 0 0,1-1-1 0 0,-1 1 0 0 0,0 0 0 0 0,0 0 0 0 0,1-1 0 0 0,-1 1 0 0 0,0 0 0 0 0,1 0 0 0 0,-1-1 0 0 0,0 1 0 0 0,1 0 0 0 0,-1 0 0 0 0,1 0 0 0 0,-1 0 0 0 0,0 0 0 0 0,1 0 1 0 0,29-9-438 0 0,-19 6 529 0 0,113-29 1802 0 0,-14 5-1808 0 0,-96 22-6451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26.50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1 140 1375 0 0,'4'-9'511'0'0,"-1"-1"-1"0"0,0 1 0 0 0,-1-1 0 0 0,3-14 0 0 0,3-15 2671 0 0,-8 37-2888 0 0,1 0-1 0 0,-1 0 0 0 0,0 0 0 0 0,0 1 1 0 0,0-1-1 0 0,0 0 0 0 0,0 0 0 0 0,-1 0 0 0 0,1 1 1 0 0,0-1-1 0 0,-2-2 0 0 0,0-11 4533 0 0,2 27-2629 0 0,-2 13-1734 0 0,-6 35-1 0 0,4-31 47 0 0,-2 41 0 0 0,19 158 1172 0 0,-9-175-1263 0 0,2-11-150 0 0,-13-55-1369 0 0,2 4-4972 0 0,3 3-289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38.91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1 112 6911 0 0,'1'-14'482'0'0,"-1"9"266"0"0,1 0 1 0 0,-1 1 0 0 0,1-1-1 0 0,0 0 1 0 0,3-7 0 0 0,-2 15 2932 0 0,3 11-2153 0 0,27 162 2317 0 0,-19-135-3662 0 0,-9-29 31 0 0,0-1 0 0 0,4 22 1 0 0,-15-41-177 0 0,2 0 1 0 0,-1 0 0 0 0,1 0 0 0 0,-6-14 0 0 0,4 5-39 0 0,1 0 0 0 0,0 0 0 0 0,2-1 0 0 0,0 0 0 0 0,1 0 0 0 0,1 0 0 0 0,0-30 0 0 0,2 41 0 0 0,1 0 0 0 0,0 1 0 0 0,0-1 0 0 0,0 1 0 0 0,1-1 0 0 0,0 1 0 0 0,0 0 0 0 0,1-1 0 0 0,0 1 0 0 0,5-8 0 0 0,-5 10 0 0 0,0 0 0 0 0,1 1 0 0 0,-1-1 0 0 0,1 0 0 0 0,0 1 0 0 0,0 0 0 0 0,0 0 0 0 0,0 0 0 0 0,0 1 0 0 0,1-1 0 0 0,-1 1 0 0 0,1 0 0 0 0,0 0 0 0 0,-1 1 0 0 0,8-2 0 0 0,-6 2 12 0 0,0 0 0 0 0,0 1 0 0 0,0 0-1 0 0,0 0 1 0 0,0 1 0 0 0,0 0 0 0 0,0 0 0 0 0,-1 0-1 0 0,1 0 1 0 0,0 1 0 0 0,0 0 0 0 0,-1 1 0 0 0,1-1 0 0 0,-1 1-1 0 0,0 0 1 0 0,0 0 0 0 0,0 0 0 0 0,0 1 0 0 0,-1 0-1 0 0,7 7 1 0 0,-6-7 2 0 0,-1 0-1 0 0,0 0 1 0 0,0 1-1 0 0,-1-1 0 0 0,1 1 1 0 0,-1 0-1 0 0,0 0 1 0 0,-1 0-1 0 0,1 1 1 0 0,-1-1-1 0 0,0 1 1 0 0,0-1-1 0 0,-1 1 1 0 0,1 0-1 0 0,-1 0 0 0 0,0-1 1 0 0,-1 1-1 0 0,0 0 1 0 0,0 0-1 0 0,0 0 1 0 0,-1 6-1 0 0,-1-8 6 0 0,0 1 0 0 0,1-1 0 0 0,-2 0 0 0 0,1 0 0 0 0,0 0-1 0 0,-1 0 1 0 0,0 0 0 0 0,0 0 0 0 0,0-1 0 0 0,0 1 0 0 0,-1-1 0 0 0,1 0 0 0 0,-1 0-1 0 0,0 0 1 0 0,0 0 0 0 0,0-1 0 0 0,-8 4 0 0 0,-7 3 17 0 0,-1-2 0 0 0,-32 9 0 0 0,51-15-36 0 0,-53 11 13 0 0,50-11-8 0 0,-1-1 0 0 0,1 0 1 0 0,-1 1-1 0 0,0-1 0 0 0,1-1 0 0 0,-1 1 0 0 0,0-1 0 0 0,1 0 0 0 0,-9-2 0 0 0,12 3-5 0 0,1 0 0 0 0,0-1 0 0 0,-1 1 0 0 0,1 0 0 0 0,0 0 0 0 0,-1 0 0 0 0,1 0 0 0 0,0-1 0 0 0,-1 1 0 0 0,1 0 0 0 0,0 0 0 0 0,-1-1 0 0 0,1 1 0 0 0,0 0 0 0 0,-1 0 0 0 0,1-1 0 0 0,0 1 0 0 0,0 0 0 0 0,-1-1 0 0 0,1 1 0 0 0,0 0 0 0 0,0-1 0 0 0,0 1 0 0 0,0-1 0 0 0,0 1 0 0 0,-1 0 0 0 0,1-1 0 0 0,0 1 0 0 0,0 0 0 0 0,0-1 0 0 0,0 1 0 0 0,0-1 0 0 0,0 0 0 0 0,1 0 0 0 0,-1 0 0 0 0,1 0 0 0 0,-1 0 0 0 0,1 0 0 0 0,0 0 0 0 0,-1 0 0 0 0,1 1 0 0 0,0-1 0 0 0,0 0 0 0 0,-1 0 0 0 0,3-1 0 0 0,26-14 0 0 0,-17 11-12 0 0,0 2 0 0 0,0-1 0 0 0,0 2 1 0 0,0-1-1 0 0,1 2 0 0 0,-1 0 0 0 0,1 0 0 0 0,0 1 0 0 0,-1 1 0 0 0,1 0 0 0 0,23 5 0 0 0,-25-3 12 0 0,-1-1-1 0 0,-1 2 1 0 0,1 0-1 0 0,0 0 0 0 0,-1 0 1 0 0,0 1-1 0 0,0 1 0 0 0,0 0 1 0 0,-1 0-1 0 0,0 0 1 0 0,0 1-1 0 0,-1 0 0 0 0,1 1 1 0 0,11 15-1 0 0,-16-18 0 0 0,0 0 0 0 0,-1 0 1 0 0,1 0-1 0 0,-1 0 0 0 0,0 1 0 0 0,0-1 0 0 0,0 1 0 0 0,-1-1 0 0 0,0 1 1 0 0,0-1-1 0 0,0 1 0 0 0,-1 11 0 0 0,0-13 12 0 0,-1 0 0 0 0,1-1 1 0 0,-1 1-1 0 0,0 0 0 0 0,0-1 0 0 0,0 1 0 0 0,0 0 1 0 0,-1-1-1 0 0,0 0 0 0 0,0 1 0 0 0,1-1 0 0 0,-2 0 1 0 0,1 0-1 0 0,0 0 0 0 0,-1 0 0 0 0,1 0 0 0 0,-1-1 1 0 0,0 1-1 0 0,0-1 0 0 0,-4 3 0 0 0,-5 2 32 0 0,-1-1-1 0 0,1 0 1 0 0,-1-1-1 0 0,-1 0 1 0 0,1-1-1 0 0,-1 0 1 0 0,0-1-1 0 0,-23 2 1 0 0,25-4-40 0 0,-1-1-1 0 0,0 0 1 0 0,0 0-1 0 0,1-2 1 0 0,-1 1-1 0 0,1-2 1 0 0,-1 1-1 0 0,1-2 1 0 0,-22-8-1 0 0,30 10-1 0 0,0 0 0 0 0,1 0-1 0 0,-1-1 1 0 0,0 1 0 0 0,1-1 0 0 0,0 0-1 0 0,-1 0 1 0 0,1 0 0 0 0,1-1 0 0 0,-1 1-1 0 0,-3-5 1 0 0,6 7-2 0 0,0 0 1 0 0,-1 1-1 0 0,1-1 1 0 0,-1 0-1 0 0,1 0 0 0 0,0 0 1 0 0,0 0-1 0 0,-1 0 0 0 0,1 1 1 0 0,0-1-1 0 0,0 0 0 0 0,0 0 1 0 0,0 0-1 0 0,0 0 0 0 0,0 0 1 0 0,0 0-1 0 0,1 0 0 0 0,-1 0 1 0 0,0 1-1 0 0,0-1 0 0 0,1 0 1 0 0,-1-1-1 0 0,1 1-4 0 0,1 0-1 0 0,-1 0 1 0 0,0-1 0 0 0,0 1-1 0 0,1 0 1 0 0,-1 1-1 0 0,0-1 1 0 0,1 0 0 0 0,-1 0-1 0 0,1 1 1 0 0,-1-1 0 0 0,1 0-1 0 0,-1 1 1 0 0,1 0 0 0 0,-1-1-1 0 0,1 1 1 0 0,2 0-1 0 0,14-2-44 0 0,0 1 0 0 0,0 1-1 0 0,0 0 1 0 0,25 5-1 0 0,-22-2 33 0 0,1-1 1 0 0,34-2-1 0 0,-37-2 12 0 0,0-1 0 0 0,0 0 0 0 0,-1-1 0 0 0,1-1 0 0 0,19-8 0 0 0,-29 9-28 0 0,0-1 0 0 0,-1 1 1 0 0,1-1-1 0 0,-1-1 0 0 0,0 0 1 0 0,0 0-1 0 0,0 0 1 0 0,-1-1-1 0 0,0 0 0 0 0,-1-1 1 0 0,10-12-1 0 0,-13 15 18 0 0,1-1-1 0 0,0 1 1 0 0,-1-1 0 0 0,0 0-1 0 0,-1 0 1 0 0,1 0 0 0 0,-1 0-1 0 0,-1 0 1 0 0,1-1 0 0 0,-1 1-1 0 0,0-1 1 0 0,0 1 0 0 0,-1-1-1 0 0,0 1 1 0 0,0-1 0 0 0,0 0-1 0 0,-1 1 1 0 0,0-1 0 0 0,0 1-1 0 0,-1 0 1 0 0,0-1 0 0 0,0 1-1 0 0,-5-10 1 0 0,2 3 56 0 0,3 7 13 0 0,-1 0 1 0 0,0 0-1 0 0,0 0 0 0 0,0 0 1 0 0,-7-9-1 0 0,9 17 7 0 0,0 1-1 0 0,1-1 1 0 0,-1 1 0 0 0,1 0-1 0 0,0-1 1 0 0,0 1 0 0 0,0 2-1 0 0,1 16 30 0 0,1 0-1 0 0,2 0 1 0 0,8 33-1 0 0,5 19-39 0 0,-14-43-50 0 0,-2 57-1 0 0,-1-51-31 0 0,0-34-512 0 0,0 8 1071 0 0,2-4-7537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39.533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65 10 5983 0 0,'0'0'112'0'0,"0"-1"-1"0"0,0 1 0 0 0,0 0 0 0 0,0-1 1 0 0,1 1-1 0 0,-1 0 0 0 0,-1-1 0 0 0,1 1 1 0 0,0 0-1 0 0,0-1 0 0 0,0 1 0 0 0,0 0 0 0 0,0 0 1 0 0,0-1-1 0 0,0 1 0 0 0,0 0 0 0 0,0-1 1 0 0,-1 1-1 0 0,1 0 0 0 0,0 0 0 0 0,0-1 1 0 0,0 1-1 0 0,-1 0 0 0 0,1 0 0 0 0,0-1 0 0 0,0 1 1 0 0,-1 0-1 0 0,1 0 0 0 0,0 0 0 0 0,0 0 1 0 0,-1-1-1 0 0,1 1 0 0 0,0 0 0 0 0,-1 0 1 0 0,1 0-1 0 0,0 0 0 0 0,0 0 0 0 0,-1 0 1 0 0,1 0-1 0 0,0 0 0 0 0,-1 0 0 0 0,1 0 0 0 0,0 0 1 0 0,-1 0-1 0 0,1 0 0 0 0,0 0 0 0 0,-1 0 1 0 0,1 0-1 0 0,0 0 0 0 0,0 0 0 0 0,-1 0 1 0 0,1 0-1 0 0,0 1 0 0 0,-1-1 0 0 0,1 0 0 0 0,0 0 1 0 0,0 0-1 0 0,-1 1 0 0 0,1-1 0 0 0,-1 1 1371 0 0,-2 2-362 0 0,-3 5-663 0 0,1-1 0 0 0,0 1 0 0 0,0 1-1 0 0,0-1 1 0 0,1 1 0 0 0,1 0 0 0 0,-1 0 0 0 0,2 0-1 0 0,-1 0 1 0 0,1 0 0 0 0,0 1 0 0 0,1-1-1 0 0,0 1 1 0 0,1 15 0 0 0,0-6-280 0 0,2-1 0 0 0,0 1 0 0 0,0-1 1 0 0,2 0-1 0 0,1 0 0 0 0,11 32 0 0 0,-13-44-146 0 0,0 1-1 0 0,0-1 1 0 0,0-1-1 0 0,1 1 0 0 0,0-1 1 0 0,0 1-1 0 0,0-1 1 0 0,1 0-1 0 0,0 0 1 0 0,0-1-1 0 0,0 0 1 0 0,9 6-1 0 0,-10-7-22 0 0,0-1-1 0 0,0 0 1 0 0,1-1-1 0 0,-1 1 1 0 0,1-1-1 0 0,-1 1 1 0 0,1-1-1 0 0,0 0 1 0 0,-1-1-1 0 0,1 1 1 0 0,0-1-1 0 0,0 0 1 0 0,-1-1-1 0 0,1 1 1 0 0,0-1-1 0 0,-1 1 1 0 0,1-1-1 0 0,7-3 1 0 0,-2 0-21 0 0,15-4 42 0 0,-2-1 1 0 0,33-18-1 0 0,-48 23-144 0 0,-1-1 0 0 0,0 0-1 0 0,-1 0 1 0 0,1 0-1 0 0,-1-1 1 0 0,0 0 0 0 0,-1 0-1 0 0,1 0 1 0 0,-1-1-1 0 0,-1 0 1 0 0,7-11-1 0 0,-5 7-248 0 0,-2-1 0 0 0,1 1-1 0 0,-1-1 1 0 0,-1 1-1 0 0,0-1 1 0 0,0 0-1 0 0,-1-1 1 0 0,-1 1 0 0 0,0 0-1 0 0,-1 0 1 0 0,-2-22-1 0 0,0 11 535 0 0,-1 1 1 0 0,-9-30-1 0 0,13 51-129 0 0,-1 1 0 0 0,0 0 0 0 0,0 0 0 0 0,0 0 0 0 0,0-1 1 0 0,-1 1-1 0 0,1 0 0 0 0,0 0 0 0 0,0 0 0 0 0,0-1 0 0 0,0 1 0 0 0,0 0 0 0 0,0 0 1 0 0,0 0-1 0 0,0-1 0 0 0,0 1 0 0 0,0 0 0 0 0,-1 0 0 0 0,1 0 0 0 0,0-1 0 0 0,0 1 1 0 0,0 0-1 0 0,0 0 0 0 0,-1 0 0 0 0,1 0 0 0 0,0 0 0 0 0,0 0 0 0 0,0-1 0 0 0,0 1 0 0 0,-1 0 1 0 0,1 0-1 0 0,0 0 0 0 0,0 0 0 0 0,-1 0 0 0 0,1 0 0 0 0,0 0 0 0 0,0 0 0 0 0,0 0 1 0 0,-1 0-1 0 0,-6 8 961 0 0,-1 14-28 0 0,3-1-875 0 0,1 0 1 0 0,1 1-1 0 0,1 0 0 0 0,2-1 0 0 0,0 1 1 0 0,1 0-1 0 0,1 0 0 0 0,0-1 0 0 0,2 1 1 0 0,1-1-1 0 0,1 0 0 0 0,0 0 0 0 0,2 0 1 0 0,0-1-1 0 0,16 26 0 0 0,-15-33 527 0 0,-6-14-1717 0 0,-2-8-5234 0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40.121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70 8751 0 0,'0'-5'6717'0'0,"0"5"-6582"0"0,1 0-1 0 0,-1 0 1 0 0,0 0-1 0 0,0 0 0 0 0,13-8 1655 0 0,18-4-1059 0 0,2 0-2 0 0,-16 4-515 0 0,0 2 0 0 0,1 0-1 0 0,35-6 1 0 0,-52 12-172 0 0,0 0 0 0 0,0 0 0 0 0,0 0 0 0 0,0 0-1 0 0,0 0 1 0 0,-1 0 0 0 0,1 0 0 0 0,0 0 0 0 0,0 0 0 0 0,0 0 0 0 0,0 1 0 0 0,0-1 0 0 0,-1 0 0 0 0,1 0 0 0 0,0 1 0 0 0,0-1 0 0 0,0 1-1 0 0,-1-1 1 0 0,2 1 0 0 0,-2 0-8 0 0,1-1-1 0 0,-1 1 0 0 0,0 0 0 0 0,1-1 1 0 0,-1 1-1 0 0,0-1 0 0 0,0 1 1 0 0,0 0-1 0 0,0-1 0 0 0,0 1 1 0 0,1 0-1 0 0,-1-1 0 0 0,0 1 0 0 0,-1 0 1 0 0,1-1-1 0 0,0 1 0 0 0,0 0 1 0 0,0-1-1 0 0,0 1 0 0 0,-1 0 1 0 0,-1 5 109 0 0,-1 0 1 0 0,0 0 0 0 0,0-1 0 0 0,-5 8 0 0 0,4-7-137 0 0,-30 45 341 0 0,-27 48-54 0 0,59-95-276 0 0,-9 15 71 0 0,2 0 1 0 0,-8 23-1 0 0,15-37-70 0 0,0 1-1 0 0,1-1 1 0 0,0 0-1 0 0,0 1 1 0 0,0-1 0 0 0,1 1-1 0 0,-1-1 1 0 0,1 1-1 0 0,1 0 1 0 0,-1-1-1 0 0,1 1 1 0 0,0-1 0 0 0,2 9-1 0 0,-2-12-4 0 0,0 0 0 0 0,0 0-1 0 0,0 0 1 0 0,1 0 0 0 0,-1 0 0 0 0,0 0 0 0 0,1 0-1 0 0,-1 0 1 0 0,1-1 0 0 0,0 1 0 0 0,-1-1-1 0 0,1 1 1 0 0,0-1 0 0 0,0 0 0 0 0,0 1 0 0 0,2 0-1 0 0,0 0 0 0 0,0-1-1 0 0,1 0 1 0 0,-1 0-1 0 0,0 0 1 0 0,0 0-1 0 0,0-1 1 0 0,1 1-1 0 0,4-1 1 0 0,5-1-6 0 0,-1-1 0 0 0,1 0 1 0 0,-1-1-1 0 0,19-6 0 0 0,-16 4 196 0 0,-1-1 0 0 0,17-9 0 0 0,-26 12-570 0 0,0 0 1 0 0,-1-1-1 0 0,1 0 1 0 0,5-5-1 0 0,5-12-5505 0 0,-13 15-1382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41.00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67 3679 0 0,'0'-1'173'0'0,"1"0"-1"0"0,-1-1 0 0 0,0 1 0 0 0,1 0 0 0 0,0 0 1 0 0,-1 0-1 0 0,1 0 0 0 0,-1 0 0 0 0,1 0 0 0 0,0 0 1 0 0,0 0-1 0 0,0 0 0 0 0,0 0 0 0 0,0 0 0 0 0,0 0 1 0 0,0 1-1 0 0,1-2 0 0 0,18-10 3034 0 0,-13 9-2209 0 0,0 0 1 0 0,-1 1-1 0 0,1 0 1 0 0,0 0-1 0 0,14-1 1 0 0,-15 2-575 0 0,1 0 1 0 0,0 1 0 0 0,0 0-1 0 0,-1 1 1 0 0,1-1 0 0 0,0 1-1 0 0,-1 1 1 0 0,1-1 0 0 0,-1 1-1 0 0,12 5 1 0 0,-17-7-379 0 0,-1 1 0 0 0,1 0 0 0 0,0-1 0 0 0,-1 1 0 0 0,1-1 0 0 0,0 1 0 0 0,-1 0 0 0 0,1-1 0 0 0,-1 1 0 0 0,1 0 0 0 0,-1 0 0 0 0,1 0 0 0 0,-1-1 0 0 0,0 1 0 0 0,0 0 0 0 0,1 0 0 0 0,-1 0 0 0 0,0 0 0 0 0,0-1 0 0 0,0 1 0 0 0,0 0 0 0 0,0 0 0 0 0,0 0 0 0 0,0 0 0 0 0,0 0 0 0 0,0 0 0 0 0,0 0 0 0 0,0-1 0 0 0,-1 1 0 0 0,1 0 0 0 0,0 0 0 0 0,-1 0 0 0 0,1 0 0 0 0,-1 1 0 0 0,-20 33 351 0 0,16-27-287 0 0,-21 32 128 0 0,-39 69 157 0 0,58-95-358 0 0,1-1-1 0 0,0 1 1 0 0,1 0 0 0 0,1 1 0 0 0,0-1-1 0 0,-2 20 1 0 0,5-32-32 0 0,1 0 0 0 0,0 1 0 0 0,0-1 1 0 0,0 0-1 0 0,0 0 0 0 0,0 0 0 0 0,0 1 0 0 0,1-1 0 0 0,-1 0 0 0 0,1 0 0 0 0,-1 0 1 0 0,1 0-1 0 0,0 0 0 0 0,0 0 0 0 0,0 0 0 0 0,0 0 0 0 0,0 0 0 0 0,0 0 0 0 0,0-1 0 0 0,1 1 1 0 0,-1 0-1 0 0,3 1 0 0 0,-1-1 4 0 0,0 0 0 0 0,0-1 1 0 0,0 1-1 0 0,0-1 0 0 0,0 0 0 0 0,0 0 1 0 0,1 0-1 0 0,-1 0 0 0 0,0-1 0 0 0,0 1 1 0 0,1-1-1 0 0,-1 0 0 0 0,1 0 1 0 0,2-1-1 0 0,10 0-1 0 0,-1-1 0 0 0,0 0-1 0 0,0-1 1 0 0,0-1 0 0 0,0-1 0 0 0,-1 0 0 0 0,1-1 0 0 0,-1 0 0 0 0,-1-1-1 0 0,16-10 1 0 0,-19 10-21 0 0,-1 0-1 0 0,0 0 0 0 0,0-1 0 0 0,-1 0 0 0 0,0 0 0 0 0,0-1 1 0 0,-1 0-1 0 0,0-1 0 0 0,-1 0 0 0 0,0 0 0 0 0,0 0 1 0 0,-1 0-1 0 0,-1-1 0 0 0,4-11 0 0 0,8-58-255 0 0,-13 58 155 0 0,1 1 0 0 0,12-38-1 0 0,-7 40 116 0 0,-8 19 0 0 0,-1 0 0 0 0,0 0 0 0 0,0 0 0 0 0,0 0 0 0 0,0 0 0 0 0,0 0 0 0 0,0 1 0 0 0,1-1 0 0 0,-1 0 0 0 0,0 0 0 0 0,0 0 0 0 0,0 0 0 0 0,0 0 0 0 0,0 0 0 0 0,0 0 0 0 0,1 0 0 0 0,-1 0 0 0 0,0 0 0 0 0,0 0 0 0 0,0 0 0 0 0,0 0 0 0 0,0 1 0 0 0,0-1 0 0 0,0 0 0 0 0,0 0 0 0 0,0 0 0 0 0,0 0 0 0 0,1 0 0 0 0,-1 0 0 0 0,0 0 0 0 0,0 1 0 0 0,0-1 0 0 0,0 0 0 0 0,0 0 0 0 0,0 0 0 0 0,0 0 0 0 0,0 0 0 0 0,0 1 0 0 0,0-1 0 0 0,0 0 0 0 0,0 0 0 0 0,0 0 0 0 0,0 0 0 0 0,0 0 0 0 0,0 0 0 0 0,0 1 0 0 0,-1-1 0 0 0,1 0 0 0 0,0 0 0 0 0,0 0 0 0 0,0 0 0 0 0,0 0 0 0 0,0 0 0 0 0,0 8 0 0 0,-17 78 154 0 0,-21 77 279 0 0,-3-14-39 0 0,40-147-372 0 0,3-5-15 0 0,-1 0 1 0 0,0 0 0 0 0,0-1-1 0 0,0 1 1 0 0,0 0-1 0 0,0-4 1 0 0,2-6-8 0 0,97-279-597 0 0,-95 274 578 0 0,13-33-70 0 0,-17 48 84 0 0,1 0 1 0 0,-1-1-1 0 0,1 1 1 0 0,0 0-1 0 0,0 0 1 0 0,0 1-1 0 0,0-1 0 0 0,1 0 1 0 0,-1 1-1 0 0,1-1 1 0 0,5-3-1 0 0,-8 6 6 0 0,1-1-1 0 0,-1 1 0 0 0,0 0 1 0 0,1 0-1 0 0,-1 0 0 0 0,0 0 1 0 0,0 0-1 0 0,1 0 1 0 0,-1 0-1 0 0,0-1 0 0 0,1 1 1 0 0,-1 0-1 0 0,0 0 0 0 0,1 0 1 0 0,-1 0-1 0 0,0 0 1 0 0,1 0-1 0 0,-1 1 0 0 0,0-1 1 0 0,1 0-1 0 0,-1 0 1 0 0,0 0-1 0 0,1 0 0 0 0,-1 0 1 0 0,0 0-1 0 0,0 1 0 0 0,1-1 1 0 0,-1 0-1 0 0,0 0 1 0 0,0 0-1 0 0,1 1 0 0 0,-1-1 1 0 0,6 13 30 0 0,-1 20 55 0 0,-5-30-71 0 0,3 34 159 0 0,1 6 55 0 0,1 1 0 0 0,14 57-1 0 0,-9-68-160 0 0,-4-14-23 0 0,0 0 0 0 0,4 32 0 0 0,-10-49-40 0 0,0 0 0 0 0,0 0-1 0 0,0 0 1 0 0,0-1 0 0 0,-1 1 0 0 0,1 0 0 0 0,0-1-1 0 0,-1 1 1 0 0,1 0 0 0 0,-1 0 0 0 0,-1 2 0 0 0,2-3-139 0 0,-1 0 1 0 0,1-1-1 0 0,-1 1 1 0 0,1 0-1 0 0,-1-1 1 0 0,1 1-1 0 0,-1-1 1 0 0,0 1-1 0 0,1-1 1 0 0,-1 1-1 0 0,0-1 1 0 0,1 1-1 0 0,-1-1 1 0 0,0 0-1 0 0,0 1 1 0 0,1-1-1 0 0,-1 0 1 0 0,0 0-1 0 0,0 0 1 0 0,0 1 0 0 0,1-1-1 0 0,-1 0 1 0 0,0 0-1 0 0,0 0 1 0 0,0 0-1 0 0,0 0 1 0 0,0-1-1 0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41.19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75 10591 0 0,'0'0'68'0'0,"1"-1"0"0"0,-1 0 0 0 0,0 0-1 0 0,1 1 1 0 0,-1-1 0 0 0,0 0 0 0 0,1 0-1 0 0,-1 1 1 0 0,1-1 0 0 0,-1 0 0 0 0,1 1-1 0 0,0-1 1 0 0,-1 1 0 0 0,1-1 0 0 0,0 1-1 0 0,-1-1 1 0 0,1 1 0 0 0,0-1 0 0 0,0 1-1 0 0,-1 0 1 0 0,1-1 0 0 0,1 1 0 0 0,22-8 330 0 0,-20 7-241 0 0,103-22 4710 0 0,-51 11-3891 0 0,-1-1-5635 0 0,-42 9-1303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41.84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1 105 8751 0 0,'1'-2'258'0'0,"0"0"-1"0"0,0-1 0 0 0,0 1 1 0 0,0 0-1 0 0,1 0 0 0 0,-1 0 1 0 0,1 0-1 0 0,-1 0 0 0 0,1 0 1 0 0,0 0-1 0 0,0 1 0 0 0,0-1 1 0 0,0 1-1 0 0,0-1 0 0 0,0 1 1 0 0,0 0-1 0 0,0 0 0 0 0,4-2 1 0 0,7-2 1100 0 0,0 1 0 0 0,17-4 0 0 0,-9 2-238 0 0,-18 5-915 0 0,72-19 2149 0 0,-64 18-2204 0 0,0 0 0 0 0,0 1 1 0 0,0 0-1 0 0,-1 1 0 0 0,13 1 0 0 0,-23-1-135 0 0,1 0 0 0 0,-1 0 0 0 0,1 0 0 0 0,0 0-1 0 0,-1 0 1 0 0,1 0 0 0 0,-1 0 0 0 0,1 0 0 0 0,0 0 0 0 0,-1 0-1 0 0,1 1 1 0 0,-1-1 0 0 0,1 0 0 0 0,-1 1 0 0 0,1-1 0 0 0,-1 0-1 0 0,1 1 1 0 0,-1-1 0 0 0,1 0 0 0 0,-1 1 0 0 0,1-1 0 0 0,-1 1-1 0 0,0-1 1 0 0,1 1 0 0 0,-1-1 0 0 0,1 2 0 0 0,-1-2-3 0 0,0 1 0 0 0,0 0 0 0 0,0 0 0 0 0,-1 0 0 0 0,1 0 0 0 0,0 0 0 0 0,0 0 1 0 0,0-1-1 0 0,-1 1 0 0 0,1 0 0 0 0,0 0 0 0 0,-1 0 0 0 0,1-1 0 0 0,-1 1 0 0 0,1 0 0 0 0,-1 0 0 0 0,-5 6 56 0 0,0 0 0 0 0,-14 11 0 0 0,14-13 18 0 0,-11 13-4 0 0,0 1-1 0 0,1 0 1 0 0,1 1 0 0 0,1 1-1 0 0,1 1 1 0 0,1-1-1 0 0,0 2 1 0 0,2 0 0 0 0,-11 34-1 0 0,20-53-81 0 0,0 0 0 0 0,0 0 0 0 0,0 0 0 0 0,0 0 0 0 0,1 0 0 0 0,-1 0 0 0 0,1 1 0 0 0,0-1 0 0 0,0 0 0 0 0,1 0 0 0 0,-1 0 0 0 0,1 1 0 0 0,0-1 0 0 0,2 6 0 0 0,-2-8 0 0 0,1 1 0 0 0,-1-1 0 0 0,1 0 0 0 0,-1 1 0 0 0,1-1 0 0 0,0 0 0 0 0,0 0 0 0 0,-1 0 0 0 0,2 0 0 0 0,-1-1 0 0 0,0 1 0 0 0,0 0 0 0 0,0-1 0 0 0,1 0 0 0 0,-1 1 0 0 0,1-1 0 0 0,-1 0 0 0 0,1 0 0 0 0,-1-1 0 0 0,1 1 0 0 0,0 0 0 0 0,5 0 0 0 0,7 0 6 0 0,0-1 1 0 0,1 0-1 0 0,-1-1 0 0 0,1-1 0 0 0,-1 0 0 0 0,25-7 0 0 0,-4-2 5 0 0,53-24-1 0 0,-79 31-10 0 0,-1 0 0 0 0,1-1 1 0 0,-1-1-1 0 0,-1 1 0 0 0,1-2 0 0 0,-1 1 0 0 0,0-1 0 0 0,-1 0 0 0 0,9-11 0 0 0,-11 11-1 0 0,0 0 0 0 0,0 0-1 0 0,-1 0 1 0 0,-1-1 0 0 0,1 1-1 0 0,-1-1 1 0 0,0 0 0 0 0,-1 0-1 0 0,0-1 1 0 0,0 1 0 0 0,1-17-1 0 0,-3 6-31 0 0,0-1 0 0 0,-1 0 0 0 0,0 0 0 0 0,-2 1 0 0 0,0-1-1 0 0,-2 1 1 0 0,-9-28 0 0 0,14 47 34 0 0,0 0 0 0 0,0 0 0 0 0,0-1 0 0 0,0 1 0 0 0,0 0 0 0 0,0-1-1 0 0,0 1 1 0 0,0 0 0 0 0,0 0 0 0 0,0-1 0 0 0,0 1 0 0 0,-1 0 0 0 0,1 0 0 0 0,0-1 0 0 0,0 1-1 0 0,0 0 1 0 0,0 0 0 0 0,-1-1 0 0 0,1 1 0 0 0,0 0 0 0 0,0 0 0 0 0,-1 0 0 0 0,1 0 0 0 0,0-1 0 0 0,0 1-1 0 0,-1 0 1 0 0,1 0 0 0 0,0 0 0 0 0,0 0 0 0 0,-1 0 0 0 0,1 0 0 0 0,0 0 0 0 0,0 0 0 0 0,-1 0-1 0 0,-5 8 71 0 0,-2 19 42 0 0,8-26-112 0 0,-4 17 25 0 0,2-1 1 0 0,0 1-1 0 0,1 34 0 0 0,11 56 115 0 0,-7-80-131 0 0,-1-4-44 0 0,-2-13-30 0 0,1 0-1 0 0,1 0 0 0 0,0 0 1 0 0,0 0-1 0 0,1 0 0 0 0,6 14 0 0 0,-4-17-2042 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42.25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24 226 3223 0 0,'3'20'9116'0'0,"6"10"-7853"0"0,-6-19 114 0 0,-1-6-1086 0 0,0 0-1 0 0,0 1 1 0 0,0-2-1 0 0,1 1 1 0 0,0 0-1 0 0,-1 0 1 0 0,2-1-1 0 0,-1 0 0 0 0,0 1 1 0 0,1-1-1 0 0,0 0 1 0 0,0-1-1 0 0,0 1 1 0 0,0-1-1 0 0,7 4 1 0 0,-6-4-224 0 0,0-1 0 0 0,-1 0 0 0 0,1 0-1 0 0,0-1 1 0 0,0 0 0 0 0,1 1 0 0 0,-1-2 0 0 0,0 1 0 0 0,0 0 0 0 0,0-1 0 0 0,1 0 0 0 0,-1 0 0 0 0,0-1 0 0 0,0 0 0 0 0,0 0 0 0 0,1 0 0 0 0,-1 0 0 0 0,0-1 0 0 0,0 1 0 0 0,-1-1 0 0 0,1-1 0 0 0,0 1 0 0 0,-1-1 0 0 0,7-4-1 0 0,-4 1-53 0 0,-1 1-1 0 0,1-1 0 0 0,-1-1 0 0 0,-1 1 0 0 0,1-1 0 0 0,-1 0 0 0 0,0 0 0 0 0,-1-1 0 0 0,0 1 0 0 0,0-1 0 0 0,-1 0 0 0 0,1 0 0 0 0,-2 0 0 0 0,1-1 0 0 0,-1 1 0 0 0,-1-1 0 0 0,1 1 0 0 0,-1-1 0 0 0,-1 0 0 0 0,0 1 0 0 0,-1-10 0 0 0,1 10 34 0 0,-1-1 0 0 0,0 1-1 0 0,-1-1 1 0 0,1 1 0 0 0,-2 0 0 0 0,1 0 0 0 0,-1 0 0 0 0,-1 0 0 0 0,1 0-1 0 0,-1 0 1 0 0,0 1 0 0 0,-1 0 0 0 0,0 0 0 0 0,0 0 0 0 0,-1 1 0 0 0,0-1 0 0 0,0 1-1 0 0,0 1 1 0 0,-1-1 0 0 0,1 1 0 0 0,-12-6 0 0 0,15 9-37 0 0,1 1 0 0 0,-1 0-1 0 0,0 0 1 0 0,0 0 0 0 0,0 0 0 0 0,0 0 0 0 0,0 1 0 0 0,0-1-1 0 0,0 1 1 0 0,0 0 0 0 0,0 0 0 0 0,0 0 0 0 0,0 0 0 0 0,0 1-1 0 0,0-1 1 0 0,-6 2 0 0 0,4 0 17 0 0,0 0-1 0 0,1 1 1 0 0,-1-1-1 0 0,0 1 1 0 0,1 0-1 0 0,0 0 1 0 0,0 1-1 0 0,0-1 1 0 0,-4 5-1 0 0,-2 3 33 0 0,0 1 0 0 0,1 1 0 0 0,1-1 0 0 0,0 1 0 0 0,-11 27 0 0 0,12-23-74 0 0,0-1-1 0 0,2 1 1 0 0,0 0 0 0 0,1 0-1 0 0,1 1 1 0 0,0-1-1 0 0,1 1 1 0 0,1 0 0 0 0,2 17-1 0 0,-1-32-83 0 0,0 0 0 0 0,0-1 0 0 0,1 1 0 0 0,0-1 0 0 0,-1 1 0 0 0,1-1 0 0 0,0 0-1 0 0,0 1 1 0 0,0-1 0 0 0,1 0 0 0 0,-1 1 0 0 0,0-1 0 0 0,1 0 0 0 0,3 3 0 0 0,6 2-1251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42.87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22 226 7831 0 0,'3'-8'313'0'0,"7"-25"1198"0"0,1 16 4543 0 0,-11 17-5995 0 0,0 0 0 0 0,0 0 1 0 0,0-1-1 0 0,0 1 0 0 0,0 0 1 0 0,0 0-1 0 0,0 0 1 0 0,0 0-1 0 0,0 0 0 0 0,0 0 1 0 0,0 0-1 0 0,1 0 1 0 0,-1 0-1 0 0,0 0 0 0 0,0 0 1 0 0,0 0-1 0 0,0 0 0 0 0,0 0 1 0 0,0 0-1 0 0,0 0 1 0 0,0 0-1 0 0,0 0 0 0 0,0 0 1 0 0,0 0-1 0 0,0 0 0 0 0,0 0 1 0 0,1 0-1 0 0,-1 0 1 0 0,0 0-1 0 0,0 0 0 0 0,0 0 1 0 0,0 0-1 0 0,0 0 0 0 0,0 0 1 0 0,0 0-1 0 0,0 0 1 0 0,0 0-1 0 0,0 0 0 0 0,0 0 1 0 0,0 0-1 0 0,0 0 1 0 0,0 1-1 0 0,0-1 0 0 0,0 0 1 0 0,0 0-1 0 0,1 0 0 0 0,-1 0 1 0 0,0 0-1 0 0,0 0 1 0 0,0 0-1 0 0,0 0 0 0 0,0 0 1 0 0,0 0-1 0 0,0 0 0 0 0,0 0 1 0 0,0 0-1 0 0,0 0 1 0 0,0 1-1 0 0,0-1 0 0 0,1 7 1130 0 0,-2 8-647 0 0,-10 59 803 0 0,-15 134-698 0 0,26-181-621 0 0,1-21-22 0 0,-1-1 0 0 0,1 1 0 0 0,-2-1 0 0 0,1 1-1 0 0,-1-1 1 0 0,-1 8 0 0 0,0-13-4 0 0,-1-6 0 0 0,0-5 0 0 0,1-21-4 0 0,2 1 1 0 0,7-54-1 0 0,1 0-1 0 0,-8 69 5 0 0,5-25 0 0 0,-4 37 0 0 0,0 0 0 0 0,0 1 0 0 0,0-1 0 0 0,0 0 0 0 0,0 1 0 0 0,1-1 0 0 0,-1 1 0 0 0,1 0 0 0 0,0-1 0 0 0,0 1 0 0 0,1 0 0 0 0,4-5 0 0 0,-7 8 0 0 0,0 0 0 0 0,0-1 0 0 0,1 1 0 0 0,-1 0 0 0 0,0 0 0 0 0,1 0 0 0 0,-1-1 0 0 0,0 1 0 0 0,0 0 0 0 0,1 0 0 0 0,-1 0 0 0 0,0 0 0 0 0,1 0 0 0 0,-1 0 0 0 0,0 0 0 0 0,1 0 0 0 0,-1 0 0 0 0,0 0 0 0 0,1 0 0 0 0,-1 0 0 0 0,0 0 0 0 0,1 0 0 0 0,-1 0 0 0 0,0 0 0 0 0,1 0 0 0 0,-1 0 0 0 0,0 0 0 0 0,1 0 0 0 0,-1 1 0 0 0,1-1 0 0 0,7 11 0 0 0,1 19 0 0 0,-8-27 0 0 0,7 24 23 0 0,1 1-1 0 0,1-1 1 0 0,17 32-1 0 0,-20-45 6 0 0,1 0 0 0 0,1-1 0 0 0,0 0 0 0 0,1-1 0 0 0,1 0 1 0 0,0 0-1 0 0,18 14 0 0 0,-26-23-19 0 0,0-1-1 0 0,1 1 1 0 0,-1-1 0 0 0,1 0-1 0 0,0 0 1 0 0,-1-1 0 0 0,1 1 0 0 0,5 0-1 0 0,-8-2-7 0 0,0 1 1 0 0,0-1-1 0 0,0 0 0 0 0,0 0 0 0 0,0 0 0 0 0,0 0 0 0 0,0 0 0 0 0,1 0 0 0 0,-1 0 0 0 0,0 0 0 0 0,0-1 0 0 0,0 1 0 0 0,0 0 0 0 0,0-1 1 0 0,0 1-1 0 0,0-1 0 0 0,0 1 0 0 0,0-1 0 0 0,0 1 0 0 0,0-1 0 0 0,0 0 0 0 0,-1 1 0 0 0,1-1 0 0 0,0 0 0 0 0,0 0 0 0 0,-1 0 0 0 0,1 1 1 0 0,0-1-1 0 0,-1 0 0 0 0,1 0 0 0 0,-1 0 0 0 0,1 0 0 0 0,-1 0 0 0 0,1 0 0 0 0,-1-2 0 0 0,3-6 28 0 0,-1 0 1 0 0,0-1-1 0 0,-1 1 0 0 0,0-1 1 0 0,-1 1-1 0 0,0-12 0 0 0,-9-62-61 0 0,3 42-69 0 0,3 8 96 0 0,-3-16-15 0 0,2 0 1 0 0,3-53-1 0 0,1 99 3 0 0,3-25-64 0 0,-2 26 62 0 0,-1 1 0 0 0,0-1 0 0 0,1 0 0 0 0,-1 1 0 0 0,1-1 0 0 0,-1 1 0 0 0,1-1 0 0 0,0 1 0 0 0,-1 0-1 0 0,1-1 1 0 0,0 1 0 0 0,0 0 0 0 0,0-1 0 0 0,2 0 0 0 0,-3 2 14 0 0,0 0 0 0 0,0 0 0 0 0,1 0 0 0 0,-1 0 0 0 0,0 0-1 0 0,0 0 1 0 0,1 0 0 0 0,-1 0 0 0 0,0 0 0 0 0,0 0 0 0 0,1 0 0 0 0,-1 0 0 0 0,0 0 0 0 0,0 0-1 0 0,1 0 1 0 0,-1 0 0 0 0,0 0 0 0 0,0 0 0 0 0,1 1 0 0 0,-1-1 0 0 0,0 0 0 0 0,0 0 0 0 0,0 0-1 0 0,0 0 1 0 0,1 1 0 0 0,-1-1 0 0 0,0 0 0 0 0,0 0 0 0 0,0 0 0 0 0,0 1 0 0 0,1-1-1 0 0,-1 0 1 0 0,0 0 0 0 0,0 1 0 0 0,0-1 0 0 0,0 0 0 0 0,0 0 0 0 0,0 1 0 0 0,0-1 0 0 0,0 0-1 0 0,0 0 1 0 0,0 1 0 0 0,0-1 0 0 0,0 1 0 0 0,3 14-18 0 0,-3-13 9 0 0,6 56-1011 0 0,-5-34-4847 0 0,-1-8-980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43.31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23 41 3943 0 0,'11'-25'490'0'0,"-11"24"96"0"0,1 0 0 0 0,-1 0 0 0 0,0 0 0 0 0,0 0 0 0 0,1 0 0 0 0,-1 0 0 0 0,0 0 0 0 0,0 0 0 0 0,0 0 0 0 0,0-1 0 0 0,0 1 0 0 0,-1-2 0 0 0,0 4-173 0 0,1-1-1 0 0,-1 1 0 0 0,0-1 1 0 0,0 1-1 0 0,1 0 0 0 0,-1-1 1 0 0,1 1-1 0 0,-1 0 0 0 0,0-1 1 0 0,1 1-1 0 0,-1 0 0 0 0,1 0 1 0 0,0-1-1 0 0,-1 1 0 0 0,1 0 1 0 0,0 0-1 0 0,-1 0 1 0 0,1 1-1 0 0,-7 22-39 0 0,2-1 1 0 0,0 1-1 0 0,1 0 1 0 0,2 0-1 0 0,1 0 1 0 0,0 1-1 0 0,2-1 0 0 0,1 0 1 0 0,0 0-1 0 0,12 45 1 0 0,-12-63-363 0 0,0 0 1 0 0,0-1-1 0 0,1 1 0 0 0,-1-1 1 0 0,1 0-1 0 0,1 0 0 0 0,-1 0 1 0 0,1 0-1 0 0,-1 0 0 0 0,1-1 1 0 0,1 1-1 0 0,-1-1 1 0 0,0 0-1 0 0,1-1 0 0 0,0 1 1 0 0,0-1-1 0 0,0 0 0 0 0,1 0 1 0 0,-1 0-1 0 0,1-1 0 0 0,-1 0 1 0 0,1 0-1 0 0,0 0 1 0 0,-1-1-1 0 0,9 1 0 0 0,0 0-83 0 0,0-1 0 0 0,0 0-1 0 0,1-1 1 0 0,-1-1 0 0 0,0 0-1 0 0,0-1 1 0 0,0-1 0 0 0,-1 0-1 0 0,26-9 1 0 0,-36 11-257 0 0,0-1 1 0 0,0 1-1 0 0,-1-1 0 0 0,1 1 1 0 0,0-1-1 0 0,-1 0 1 0 0,0 0-1 0 0,1 0 0 0 0,-1 0 1 0 0,4-5-1 0 0,-2 1-6919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43.53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1 149 5983 0 0,'3'-4'200'0'0,"1"0"-1"0"0,0 1 0 0 0,0-1 0 0 0,1 1 0 0 0,-1 0 1 0 0,1 0-1 0 0,-1 0 0 0 0,11-3 0 0 0,44-15 3032 0 0,-29 12-1675 0 0,187-59 5755 0 0,-213 67-7360 0 0,-4 1 26 0 0,1 0 1 0 0,0 0-1 0 0,0 0 0 0 0,0 0 0 0 0,-1-1 1 0 0,1 1-1 0 0,0 0 0 0 0,0 0 0 0 0,-1-1 0 0 0,1 1 1 0 0,0-1-1 0 0,0 1 0 0 0,-1-1 0 0 0,1 1 0 0 0,0-1 1 0 0,-1 1-1 0 0,1-1 0 0 0,-1 1 0 0 0,1-1 0 0 0,-1 0 1 0 0,1 1-1 0 0,-1-1 0 0 0,1 0 0 0 0,-1 1 1 0 0,0-1-1 0 0,1 0 0 0 0,0-1 0 0 0,-3-1-797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27.07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38 30 919 0 0,'-1'-1'413'0'0,"0"1"0"0"0,0-1-1 0 0,1 0 1 0 0,-1 0 0 0 0,0 0-1 0 0,0 0 1 0 0,0 1 0 0 0,0-1-1 0 0,0 0 1 0 0,0 1 0 0 0,0-1-1 0 0,0 1 1 0 0,0-1-1 0 0,0 1 1 0 0,0-1 0 0 0,0 1-1 0 0,0 0 1 0 0,0 0 0 0 0,-1-1-1 0 0,1 1 1 0 0,0 0 0 0 0,0 0-1 0 0,0 0 1 0 0,0 0 0 0 0,-1 1-1 0 0,1-1 1 0 0,0 0-1 0 0,0 0 1 0 0,-7 4 8843 0 0,12-3-9108 0 0,8 0-14 0 0,0 0 1 0 0,0-1-1 0 0,-1 0 1 0 0,1-1-1 0 0,14-2 1 0 0,33-2 215 0 0,103-1 126 0 0,-1 0 99 0 0,-111 6-270 0 0,-48-1-286 0 0,-10-1-50 0 0,4 1-28 0 0,0 1-1 0 0,0 0 1 0 0,0 0-1 0 0,0 0 1 0 0,0 1-1 0 0,-7 1 1 0 0,-6 5-2586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43.77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25 67 6911 0 0,'-2'0'173'0'0,"0"-1"-1"0"0,0 0 1 0 0,0 0-1 0 0,0 0 1 0 0,0 0-1 0 0,0 0 0 0 0,0 0 1 0 0,1 0-1 0 0,-1-1 1 0 0,-2-1-1 0 0,4 3-40 0 0,0-1 1 0 0,0 1-1 0 0,0 0 0 0 0,-1 0 0 0 0,1-1 0 0 0,0 1 0 0 0,0 0 1 0 0,0 0-1 0 0,0-1 0 0 0,0 1 0 0 0,0 0 0 0 0,0-1 0 0 0,0 1 0 0 0,0 0 1 0 0,-1-1-1 0 0,1 1 0 0 0,0 0 0 0 0,1-1 0 0 0,-1 1 0 0 0,0 0 1 0 0,0-1-1 0 0,0 1 0 0 0,0 0 0 0 0,0-1 0 0 0,0 1 0 0 0,1-1 153 0 0,-1 0-1 0 0,1 0 1 0 0,0 1-1 0 0,-1-1 1 0 0,1 1-1 0 0,0-1 1 0 0,0 0-1 0 0,0 1 1 0 0,-1 0-1 0 0,1-1 1 0 0,0 1-1 0 0,0-1 1 0 0,1 1-1 0 0,13-5 1622 0 0,1 0 0 0 0,17-1 0 0 0,69-5-727 0 0,-66 8-815 0 0,137-5 387 0 0,-174 8-789 0 0,1 0-1 0 0,0 1 1 0 0,0-1 0 0 0,0 0-1 0 0,0 0 1 0 0,0 0 0 0 0,0 0-1 0 0,0 0 1 0 0,0 0-1 0 0,0 0 1 0 0,0 0 0 0 0,0 0-1 0 0,0 0 1 0 0,0 0 0 0 0,0 1-1 0 0,0-1 1 0 0,0 0-1 0 0,0 0 1 0 0,0 0 0 0 0,0 0-1 0 0,0 0 1 0 0,0 0 0 0 0,0 0-1 0 0,0 0 1 0 0,0 0 0 0 0,0 0-1 0 0,0 1 1 0 0,0-1-1 0 0,0 0 1 0 0,0 0 0 0 0,1 0-1 0 0,-1 0 1 0 0,0 0 0 0 0,0 0-1 0 0,0 0 1 0 0,0 0-1 0 0,0 0 1 0 0,0 0 0 0 0,0 0-1 0 0,0 0 1 0 0,0 0 0 0 0,0 0-1 0 0,0 0 1 0 0,1 1-1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48.381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5 109 1375 0 0,'1'-7'353'0'0,"0"1"0"0"0,0 0-1 0 0,1 0 1 0 0,4-11 0 0 0,-1-1 661 0 0,-2 9-224 0 0,4-13 1010 0 0,-6 21-1499 0 0,-1 0 1 0 0,0 0 0 0 0,0 0 0 0 0,1 0 0 0 0,-1 1 0 0 0,0-1 0 0 0,0 0 0 0 0,0 0 0 0 0,0 0 0 0 0,0 0 0 0 0,-1 0 0 0 0,1 0 0 0 0,0 0 0 0 0,0 1 0 0 0,0-1 0 0 0,-1 0-1 0 0,1 0 1 0 0,-1-1 0 0 0,1 2-189 0 0,-1 0-1 0 0,1 0 0 0 0,-1 0 0 0 0,1 0 1 0 0,0 0-1 0 0,-1 0 0 0 0,1 0 0 0 0,0 0 1 0 0,-1 1-1 0 0,1-1 0 0 0,-1 0 1 0 0,1 0-1 0 0,0 0 0 0 0,-1 0 0 0 0,1 0 1 0 0,0 1-1 0 0,-1-1 0 0 0,1 0 0 0 0,0 0 1 0 0,0 1-1 0 0,-1-1 0 0 0,1 0 0 0 0,0 1 1 0 0,0-1-1 0 0,-1 0 0 0 0,1 1 1 0 0,0-1-1 0 0,0 0 0 0 0,0 1 0 0 0,-1-1 1 0 0,1 0-1 0 0,0 1 0 0 0,0-1 0 0 0,0 0 1 0 0,0 1-1 0 0,0-1 0 0 0,0 1 0 0 0,-6 15 1442 0 0,0 16-605 0 0,2 0 0 0 0,1 1 0 0 0,2 54 0 0 0,1-56-640 0 0,11 143 505 0 0,-11-170-801 0 0,0-1 0 0 0,0 0 0 0 0,1 0 0 0 0,-1 1 0 0 0,1-1 0 0 0,0 0 0 0 0,0 0 0 0 0,3 6 0 0 0,-3-9-13 0 0,-3-10-7390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6:48.89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37 99 455 0 0,'-7'-1'1805'0'0,"-14"0"7294"0"0,21 0-8973 0 0,0 1 1 0 0,-1 0-1 0 0,1 0 1 0 0,0 0-1 0 0,-1 0 1 0 0,1 0-1 0 0,0 0 1 0 0,-1 0-1 0 0,1 1 1 0 0,0-1-1 0 0,0 0 1 0 0,-1 0 0 0 0,1 0-1 0 0,0 0 1 0 0,-1 0-1 0 0,1 0 1 0 0,0 0-1 0 0,0 1 1 0 0,-1-1-1 0 0,1 0 1 0 0,0 0-1 0 0,0 0 1 0 0,-1 1-1 0 0,1-1 1 0 0,0 0-1 0 0,0 0 1 0 0,0 1-1 0 0,0-1 1 0 0,-1 0-1 0 0,1 0 1 0 0,0 1-1 0 0,0-1 1 0 0,0 0-1 0 0,0 1 1 0 0,0-1-1 0 0,0 0 1 0 0,0 0-1 0 0,0 1 1 0 0,0-1-1 0 0,0 0 1 0 0,0 1-1 0 0,0-1 1 0 0,0 0-1 0 0,0 1 1 0 0,0-1-1 0 0,0 0 1 0 0,0 1-1 0 0,0-1 1 0 0,0 1 370 0 0,2 0-168 0 0,3 0 3070 0 0,3 0-3210 0 0,0 0-1 0 0,1 0 0 0 0,-1-1 1 0 0,0 0-1 0 0,1 0 0 0 0,-1-1 1 0 0,11-2-1 0 0,65-18 400 0 0,-51 12-443 0 0,100-15 347 0 0,-17 3-8 0 0,-97 17-332 0 0,-1-2 0 0 0,0 0 0 0 0,20-10 0 0 0,-53 20-41 0 0,14-4-172 0 0,-1 0 0 0 0,0 0-1 0 0,0 0 1 0 0,0 1 0 0 0,1-1 0 0 0,-1 1 0 0 0,0-1 0 0 0,0 1 0 0 0,1 0 0 0 0,-1 0 0 0 0,0-1 0 0 0,1 1-1 0 0,-1 0 1 0 0,1 1 0 0 0,0-1 0 0 0,-1 0 0 0 0,1 0 0 0 0,0 1 0 0 0,-1-1 0 0 0,1 0 0 0 0,0 1 0 0 0,-1 1-1 0 0,1 1-483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36:05.15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16 4 3679 0 0,'-10'-3'491'0'0,"5"2"-1013"0"0,7 10-281 0 0,1-2 659 0 0,-3-6-96 0 0,3 4-334 0 0,1 1 462 0 0,0 0 95 0 0,0-1 0 0 0,-1 1-1 0 0,1 0 1 0 0,-1 0 0 0 0,4 13-1 0 0,-7-15 18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8:43.469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79 59 455 0 0,'1'-1'96'0'0,"0"-1"-1"0"0,-1 0 0 0 0,1 1 0 0 0,-1-1 0 0 0,0 0 0 0 0,1 0 1 0 0,-1 1-1 0 0,0-1 0 0 0,0 0 0 0 0,0 0 0 0 0,-1-2 0 0 0,1 4-57 0 0,0-1 0 0 0,0 1 0 0 0,0-1 0 0 0,0 0 0 0 0,0 1 0 0 0,0-1 0 0 0,-1 1 0 0 0,1-1 0 0 0,0 0 0 0 0,0 1 0 0 0,-1-1 0 0 0,1 1 0 0 0,0-1 0 0 0,-1 1 0 0 0,1-1 0 0 0,0 1 0 0 0,-1-1 0 0 0,1 1 0 0 0,-1-1 0 0 0,1 1 0 0 0,-1 0 0 0 0,1-1 0 0 0,-1 1 0 0 0,1 0 0 0 0,-1-1 0 0 0,1 1 0 0 0,-3-1 3305 0 0,-2 0-2826 0 0,1 0-690 0 0,0-1 887 0 0,0 1 0 0 0,0 0 0 0 0,0 0 0 0 0,0 0 0 0 0,0 0-1 0 0,-1 1 1 0 0,1 0 0 0 0,0 0 0 0 0,0 0 0 0 0,-1 0 0 0 0,-3 1 0 0 0,7-1-593 0 0,1 0 1 0 0,0 0 0 0 0,0 0 0 0 0,-1 0-1 0 0,1 0 1 0 0,0 0 0 0 0,0 0 0 0 0,-1 0-1 0 0,1 0 1 0 0,0 0 0 0 0,0 0 0 0 0,-1 1-1 0 0,1-1 1 0 0,0 0 0 0 0,0 0 0 0 0,-1 0-1 0 0,1 0 1 0 0,0 0 0 0 0,0 0 0 0 0,0 0-1 0 0,-1 1 1 0 0,1-1 0 0 0,0 0 0 0 0,0 0-1 0 0,0 0 1 0 0,0 1 0 0 0,-1-1 0 0 0,1 0-1 0 0,0 0 1 0 0,0 0 0 0 0,0 1 0 0 0,0-1-1 0 0,0 0 1 0 0,0 0 0 0 0,0 1 0 0 0,-1-1 0 0 0,1 0-1 0 0,0 0 1 0 0,0 1 0 0 0,0-1 0 0 0,0 1-1 0 0,10 3 3185 0 0,-5-1-4107 0 0,-3-3 828 0 0,-1 0 0 0 0,1 0 0 0 0,-1 0-1 0 0,1 0 1 0 0,-1 0 0 0 0,1 0 0 0 0,-1 0 0 0 0,1 0-1 0 0,-1-1 1 0 0,0 1 0 0 0,1-1 0 0 0,-1 1 0 0 0,1-1 0 0 0,-1 1-1 0 0,0-1 1 0 0,0 0 0 0 0,2-1 0 0 0,5-1-22 0 0,-5 2 15 0 0,0 0 0 0 0,0 0-1 0 0,1 0 1 0 0,-1 0 0 0 0,1 1-1 0 0,-1 0 1 0 0,0 0 0 0 0,1 0-1 0 0,-1 0 1 0 0,1 0 0 0 0,-1 1-1 0 0,6 1 1 0 0,-5-2-11 0 0,0 0 0 0 0,0 0 0 0 0,0 0 0 0 0,0 0-1 0 0,-1-1 1 0 0,1 1 0 0 0,0-1 0 0 0,0 0 0 0 0,-1 0 0 0 0,5-3 0 0 0,-4 3-1 0 0,-1 0 1 0 0,1-1-1 0 0,-1 1 1 0 0,1 1-1 0 0,-1-1 1 0 0,1 0-1 0 0,-1 1 1 0 0,1 0 0 0 0,0 0-1 0 0,-1 0 1 0 0,6 1-1 0 0,10 8-8 0 0,-18-7 0 0 0,1-1 0 0 0,-1 0 0 0 0,1 0 0 0 0,0 0 0 0 0,-1 0 0 0 0,1 0 0 0 0,0-1 0 0 0,0 1 0 0 0,0 0 0 0 0,0-1 0 0 0,-1 0 0 0 0,1 1 0 0 0,3-1 0 0 0,23-2 0 0 0,-24 1 0 0 0,1 0 0 0 0,-1 1 0 0 0,1 0 0 0 0,-1 0 0 0 0,1 0 0 0 0,-1 0 0 0 0,1 0 0 0 0,-1 1 0 0 0,1 0 0 0 0,-1 0 0 0 0,9 3 0 0 0,-10-2 1 0 0,1-1 1 0 0,0 0-1 0 0,-1 1 0 0 0,1-2 0 0 0,0 1 0 0 0,0 0 1 0 0,0-1-1 0 0,-1 0 0 0 0,1 0 0 0 0,6 0 1 0 0,41-9 27 0 0,-39 6-19 0 0,-1 0 1 0 0,23 0 0 0 0,-18 3 7 0 0,1 0-1 0 0,28 6 1 0 0,-26 1-18 0 0,-17-6 0 0 0,0 0 0 0 0,0 0 0 0 0,0 0 0 0 0,0 0 0 0 0,0 0 0 0 0,0-1 0 0 0,0 1 0 0 0,0-1 0 0 0,0 0 0 0 0,0 1 0 0 0,1-1 0 0 0,-1 0 0 0 0,4-1 0 0 0,1 1 0 0 0,0-1 0 0 0,0 1 0 0 0,0 0 0 0 0,12 2 0 0 0,11 1 0 0 0,43-15 144 0 0,-72 12 62 0 0,-1 0-252 0 0,0 0 0 0 0,0 0 0 0 0,0 0 0 0 0,0 0 0 0 0,0 0 0 0 0,0 0 0 0 0,0 0 0 0 0,0 0 0 0 0,0 0 0 0 0,0 1 1 0 0,0-1-1 0 0,0 0 0 0 0,0 0 0 0 0,0 0 0 0 0,0 0 0 0 0,0 0 0 0 0,0 0 0 0 0,0 0 0 0 0,0 0 0 0 0,0 0 0 0 0,0 0 0 0 0,0 0 0 0 0,0 0 0 0 0,0 0 0 0 0,0 0 0 0 0,0 1 0 0 0,0-1 0 0 0,0 0 0 0 0,0 0 0 0 0,0 0 1 0 0,0 0-1 0 0,0 0 0 0 0,0 0 0 0 0,0 0 0 0 0,0 0 0 0 0,0 0 0 0 0,0 0 0 0 0,0 0 0 0 0,1 0 0 0 0,-1 0 0 0 0,0 0 0 0 0,0 0 0 0 0,0 0 0 0 0,-23 5-7802 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8:45.919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38 32 1839 0 0,'-6'-2'1338'0'0,"-4"1"7824"0"0,5-1-9053 0 0,4 2-48 0 0,-1-1 0 0 0,1 1 1 0 0,-1-1-1 0 0,1 0 0 0 0,0 0 1 0 0,-1 1-1 0 0,1-1 0 0 0,0 0 0 0 0,-1 0 1 0 0,-1-2 219 0 0,3 3-171 0 0,0 0-1 0 0,0 0 1 0 0,0-1 0 0 0,0 1 0 0 0,0 0 0 0 0,0 0 0 0 0,0 0-1 0 0,0 0 1 0 0,0 0 0 0 0,0 0 0 0 0,0 0 0 0 0,0 0 0 0 0,0-1 0 0 0,0 1-1 0 0,0 0 1 0 0,0 0 0 0 0,0 0 0 0 0,1-2 1867 0 0,-1 2-1867 0 0,0 0 0 0 0,0 0 0 0 0,0 0 0 0 0,1 0 0 0 0,-1 0-1 0 0,0 0 1 0 0,0 0 0 0 0,0 0 0 0 0,0 0 0 0 0,0 0 0 0 0,0 0-1 0 0,0 0 1 0 0,0 0 0 0 0,1 0 0 0 0,-1 0 0 0 0,0 0 0 0 0,0 0 0 0 0,13-2 1026 0 0,-9 2-1116 0 0,-1 0 0 0 0,1 0 0 0 0,0 0 0 0 0,-1 1 0 0 0,1-1 0 0 0,4 2 0 0 0,9 5 287 0 0,-11-4-225 0 0,-1 0 1 0 0,1-1 0 0 0,0 0 0 0 0,0 0 0 0 0,0 0-1 0 0,0-1 1 0 0,0 0 0 0 0,1 0 0 0 0,-1-1-1 0 0,10 0 1 0 0,56-4 306 0 0,13-2-74 0 0,-76 5-292 0 0,-1 1 1 0 0,1 0-1 0 0,-1 1 0 0 0,1 0 1 0 0,-1 0-1 0 0,0 0 0 0 0,1 1 0 0 0,-1 1 1 0 0,0-1-1 0 0,9 6 0 0 0,-8-6-12 0 0,1 1 0 0 0,-1-2 0 0 0,0 1 0 0 0,0-1 0 0 0,13 0 0 0 0,15 2-2 0 0,-16-2 32 0 0,-1 0 1 0 0,1-1 0 0 0,36-5-1 0 0,20-1 38 0 0,-61 5-71 0 0,0-1-1 0 0,-1 0 1 0 0,22-6-1 0 0,3-1 16 0 0,29 1 320 0 0,-21 4-291 0 0,35 1-52 0 0,-5 0 0 0 0,57-6 0 0 0,-125 8 0 0 0,0 1 0 0 0,1 0 0 0 0,-1 1 0 0 0,13 2 0 0 0,23 1 0 0 0,-2-2 64 0 0,-22-1 38 0 0,43-3-1 0 0,-11-2 64 0 0,-53 5 41 0 0,-1 0-897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9:00.227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141 114 1839 0 0,'0'-1'3'0'0,"0"1"-1"0"0,0-1 1 0 0,0 1-1 0 0,0 0 1 0 0,1-1-1 0 0,-1 1 0 0 0,0-1 1 0 0,-1 1-1 0 0,1-1 1 0 0,0 1-1 0 0,0 0 0 0 0,0-1 1 0 0,0 1-1 0 0,0-1 1 0 0,0 1-1 0 0,0 0 0 0 0,-1-1 1 0 0,1 1-1 0 0,0-1 1 0 0,0 1-1 0 0,0 0 1 0 0,-1-1-1 0 0,1 1 0 0 0,0 0 1 0 0,-1-1-1 0 0,1 1 1 0 0,0 0-1 0 0,-1 0 0 0 0,1-1 1 0 0,0 1-1 0 0,-1 0 1 0 0,1 0-1 0 0,-1 0 0 0 0,1-1 1 0 0,0 1-1 0 0,-1 0 1 0 0,1 0-1 0 0,-1 0 1 0 0,1 0-1 0 0,0 0 0 0 0,-1 0 1 0 0,1 0-1 0 0,-1 0 1 0 0,1 0-1 0 0,-1 0 0 0 0,1 0 1 0 0,0 0-1 0 0,-1 0 1 0 0,1 0-1 0 0,-1 0 1 0 0,1 1-1 0 0,0-1 0 0 0,-1 0 1 0 0,0 1-1 0 0,1-1-1 0 0,-1 0 0 0 0,1 0 0 0 0,-1 0 0 0 0,1 0 0 0 0,-1 1 0 0 0,1-1 0 0 0,-1 0 0 0 0,1 0 0 0 0,-1 0 0 0 0,1 0 0 0 0,-1 0 0 0 0,1 0 0 0 0,-1 0 0 0 0,1 0 0 0 0,-1 0 0 0 0,1-1 0 0 0,-1 1 0 0 0,1 0 0 0 0,-1 0 0 0 0,1 0 0 0 0,-1-1 0 0 0,1 1 0 0 0,-1 0 0 0 0,1 0 0 0 0,0-1 0 0 0,-1 0 0 0 0,-3-7-1 0 0,4 7 0 0 0,0 1 0 0 0,0-1 0 0 0,0 0 0 0 0,0 0 0 0 0,0 0 0 0 0,0 1 0 0 0,-1-1 0 0 0,1 0 0 0 0,0 0 0 0 0,-1 1 0 0 0,1-1 0 0 0,0 0 0 0 0,-1 0 0 0 0,1 1 0 0 0,-1-1 0 0 0,1 1 0 0 0,-1-1 0 0 0,0 0 0 0 0,1 1 0 0 0,-1-1 0 0 0,0 1 0 0 0,1-1 0 0 0,-1 1 0 0 0,0 0 0 0 0,1-1 0 0 0,-1 1 0 0 0,0 0 0 0 0,0-1 0 0 0,1 1 0 0 0,-1 0 0 0 0,0 0 0 0 0,0 0 0 0 0,0 0 0 0 0,0-1 0 0 0,1 1 0 0 0,-1 0 0 0 0,0 1 0 0 0,0-1 0 0 0,0 0 0 0 0,1 0 0 0 0,-1 0 0 0 0,-1 1 0 0 0,-14 4 27 0 0,16-5-23 0 0,-1 0-1 0 0,1 0 1 0 0,0 0-1 0 0,0 1 1 0 0,0-1-1 0 0,0 0 0 0 0,0 0 1 0 0,-1 0-1 0 0,1 0 1 0 0,0 0-1 0 0,0 0 1 0 0,0 0-1 0 0,0 1 1 0 0,-1-1-1 0 0,1 0 0 0 0,0 0 1 0 0,0 0-1 0 0,0 0 1 0 0,-1 0-1 0 0,1 0 1 0 0,0 0-1 0 0,0 0 1 0 0,0 0-1 0 0,-1 0 0 0 0,1 0 1 0 0,0 0-1 0 0,0 0 1 0 0,0 0-1 0 0,-1 0 1 0 0,1 0-1 0 0,0 0 1 0 0,0 0-1 0 0,0 0 0 0 0,0-1 1 0 0,-1 1-1 0 0,1 0 1 0 0,0 0-1 0 0,0 0 1 0 0,0 0-1 0 0,0 0 1 0 0,-1 0-1 0 0,1-1 0 0 0,-7-6 112 0 0,3 6-51 0 0,3 0-30 0 0,0 1 0 0 0,0 0-1 0 0,0-1 1 0 0,-1 1 0 0 0,1-1 0 0 0,0 0 0 0 0,0 1 0 0 0,0-1 0 0 0,0 0 0 0 0,0 1-1 0 0,0-1 1 0 0,0 0 0 0 0,0 0 0 0 0,0 0 0 0 0,1 0 0 0 0,-2-2 0 0 0,2 3 38 0 0,0-1 0 0 0,-1 1 0 0 0,1-1 0 0 0,0 1 0 0 0,0-1 0 0 0,0 1 0 0 0,-1-1 0 0 0,1 1 0 0 0,0 0 0 0 0,0-1 0 0 0,-1 1 0 0 0,1-1 0 0 0,-1 1 0 0 0,1 0 0 0 0,0-1 0 0 0,-1 1 1 0 0,1 0-1 0 0,-1-1 0 0 0,1 1 0 0 0,-1 0 0 0 0,1 0 0 0 0,-1-1 0 0 0,1 1 0 0 0,-1 0 0 0 0,1 0 0 0 0,-1 0 0 0 0,1 0 0 0 0,-1 0 0 0 0,1-1 0 0 0,-1 1 0 0 0,1 0 0 0 0,-1 0 0 0 0,1 0 0 0 0,-1 1 0 0 0,1-1 0 0 0,-1 0 0 0 0,1 0 0 0 0,-1 0 1 0 0,1 0-1 0 0,-1 0 0 0 0,1 1 0 0 0,-1-1 0 0 0,1 0 0 0 0,-1 1 0 0 0,-11 2 7393 0 0,18-3-4162 0 0,-1-1-3107 0 0,0 1 0 0 0,-1-1 0 0 0,1 0 0 0 0,0-1 0 0 0,-1 1 0 0 0,8-4 0 0 0,1 0 96 0 0,0 0-1 0 0,1 0 1 0 0,0 2-1 0 0,0 0 1 0 0,1 0 0 0 0,22 0-1 0 0,-17 0-188 0 0,18-3-48 0 0,-25 4 7 0 0,0 0 0 0 0,15 0 0 0 0,-23 2-50 0 0,1 0 0 0 0,-1 1 1 0 0,0-1-1 0 0,0 1 1 0 0,0 1-1 0 0,0-1 0 0 0,0 1 1 0 0,10 4-1 0 0,-4-2-12 0 0,0 0 0 0 0,1-1 0 0 0,-1 0 0 0 0,1 0 0 0 0,0-1 0 0 0,0-1 0 0 0,18 0 0 0 0,17 3 0 0 0,-34-3 0 0 0,1-1 0 0 0,0-1 0 0 0,-1 0 0 0 0,1 0 0 0 0,17-5 0 0 0,-14 2 0 0 0,1 2 0 0 0,24-2 0 0 0,140-5 0 0 0,-172 9 0 0 0,0 0 0 0 0,0 1 0 0 0,0 0 0 0 0,0 0 0 0 0,13 4 0 0 0,-13-3 0 0 0,0 0 0 0 0,-1 0 0 0 0,1-1 0 0 0,0 0 0 0 0,14-2 0 0 0,-16 1 13 0 0,1 0-1 0 0,-1 0 1 0 0,1 1 0 0 0,12 3-1 0 0,-12-2 1 0 0,-1-1 0 0 0,1 0 0 0 0,0 0 0 0 0,13-2 0 0 0,108-11-13 0 0,-116 12-9 0 0,-1 0-1 0 0,1 0 0 0 0,26 6 1 0 0,-22-3-4 0 0,26 0 0 0 0,11 3 13 0 0,-45-4 0 0 0,-1 0 0 0 0,1-1 0 0 0,0-1 0 0 0,0 1 0 0 0,0-1 0 0 0,16-3 0 0 0,-2-1 28 0 0,0 1 0 0 0,0 1 1 0 0,28 2-1 0 0,-38 0 47 0 0,136-4 193 0 0,-64 2-214 0 0,-72 1-69 0 0,1 0 0 0 0,-1-2 1 0 0,28-7-1 0 0,-28 6 17 0 0,1 1-1 0 0,-1 0 0 0 0,31-2 0 0 0,113 14-1 0 0,34 9-24 0 0,-168-14 24 0 0,-15-2 0 0 0,1-1 0 0 0,0 0 0 0 0,0 0 0 0 0,-1-1 0 0 0,1 0 0 0 0,0-1 0 0 0,14-2 0 0 0,4-3 0 0 0,-1 2 0 0 0,55 0 0 0 0,-8 0 0 0 0,-54 3 0 0 0,0 2 0 0 0,26 3 0 0 0,-31-3 0 0 0,139 22-64 0 0,-112-23 79 0 0,-35-1-8 0 0,1 0-1 0 0,-1 1 0 0 0,0 1 1 0 0,1-1-1 0 0,8 3 1 0 0,-5 0-13 0 0,-1-1 1 0 0,1 0 0 0 0,-1 0-1 0 0,1-1 1 0 0,0 0 0 0 0,0-1-1 0 0,-1 0 1 0 0,1-1 0 0 0,13-2-1 0 0,-5-1 6 0 0,-9 1 0 0 0,2 1 0 0 0,-1 1 0 0 0,13-1 0 0 0,70 7 0 0 0,-45-9 0 0 0,-36 2 0 0 0,0 0 0 0 0,0 2 0 0 0,15 0 0 0 0,79 13 0 0 0,-99-13 0 0 0,-1 0 0 0 0,0 0 0 0 0,1-1 0 0 0,9-2 0 0 0,20-1 0 0 0,16 5 0 0 0,-31 0 0 0 0,0 0 0 0 0,1-2 0 0 0,-1 0 0 0 0,33-8 0 0 0,-47 7 0 0 0,1 1 0 0 0,-1 0 0 0 0,1 0 0 0 0,-1 0 0 0 0,1 1 0 0 0,14 2 0 0 0,-3 1 0 0 0,32 11 0 0 0,-37-10 0 0 0,0-1 0 0 0,25 1 0 0 0,9 2 0 0 0,-17-1 0 0 0,-6 0 0 0 0,29 7 0 0 0,-42-9 0 0 0,0-1 0 0 0,0 0 0 0 0,0-1 0 0 0,0 0 0 0 0,1-1 0 0 0,-1-1 0 0 0,19-3 0 0 0,-24 4 0 0 0,43-7 0 0 0,-5 2 0 0 0,-35 4 0 0 0,0 0 0 0 0,21-5 0 0 0,-11 1 0 0 0,25-2 0 0 0,-19 3 0 0 0,18 0 0 0 0,-36 3 0 0 0,1 0 0 0 0,-1 1 0 0 0,14 1 0 0 0,23-2 0 0 0,-22-1 3 0 0,26 1 0 0 0,-42 1 2 0 0,176 7 48 0 0,-152-6-53 0 0,62 11 0 0 0,-81-9 0 0 0,0-2 0 0 0,1 1 0 0 0,-1-2 0 0 0,19-1 0 0 0,8-1 0 0 0,-1 1 0 0 0,45 5 0 0 0,-72-4 0 0 0,1 0 0 0 0,-1-1 0 0 0,0 0 0 0 0,1-1 0 0 0,16-5 0 0 0,-19 4 0 0 0,0 1 0 0 0,1 0 0 0 0,-1 0 0 0 0,1 1 0 0 0,-1 1 0 0 0,1-1 0 0 0,0 2 0 0 0,13 1 0 0 0,-4 2 0 0 0,-1 0 0 0 0,2-2 0 0 0,-1 0 0 0 0,0-1 0 0 0,33-3 0 0 0,78-3 0 0 0,-122 5 0 0 0,31 5 0 0 0,-36-3 0 0 0,1-1 0 0 0,0 0 0 0 0,0-1 0 0 0,0 1 0 0 0,0-1 0 0 0,1 0 0 0 0,-1 0 0 0 0,0-1 0 0 0,0 1 0 0 0,7-3 0 0 0,10-4 22 0 0,1 2-1 0 0,29-5 0 0 0,-44 10 8 0 0,0 0 0 0 0,0 0 0 0 0,0 1 0 0 0,0 0 0 0 0,9 2 0 0 0,29 3 93 0 0,-12-4-83 0 0,1 1-1 0 0,-1 2 0 0 0,1 1 1 0 0,40 13-1 0 0,-56-16-33 0 0,-1 0 0 0 0,0-1 0 0 0,1-1 0 0 0,-1-1 0 0 0,21-2 0 0 0,-13 0 12 0 0,41 4 0 0 0,-49-1-17 0 0,0-1 0 0 0,24-2 0 0 0,9-1 0 0 0,-38 2 0 0 0,0-1 0 0 0,0 0 0 0 0,0 0 0 0 0,0-2 0 0 0,14-4 0 0 0,-8 2 0 0 0,25-5 0 0 0,-30 9 2 0 0,0 2-1 0 0,27 0 1 0 0,-26 1 65 0 0,1-1 1 0 0,22-2 0 0 0,-2-4 152 0 0,35-5 94 0 0,-63 10-304 0 0,1 1-1 0 0,-1 0 1 0 0,0 0-1 0 0,1 1 0 0 0,-1 0 1 0 0,10 3-1 0 0,-8-2-3 0 0,-1-1 0 0 0,1 0 0 0 0,-1-1 0 0 0,1 0 0 0 0,-1-1-1 0 0,1 0 1 0 0,-1 0 0 0 0,13-4 0 0 0,-7 2 3 0 0,0 1 0 0 0,18-1 0 0 0,-27 4-6 0 0,0-1-1 0 0,0 1 1 0 0,0 0 0 0 0,-1 1-1 0 0,10 3 1 0 0,-9-3 0 0 0,-1 0-1 0 0,1-1 1 0 0,0 1 0 0 0,0-1-1 0 0,9 1 1 0 0,17 1-5 0 0,-28-2 12 0 0,0 0 0 0 0,0 0 0 0 0,0 0 0 0 0,0-1 0 0 0,1 0 0 0 0,-1 0 0 0 0,0 0 0 0 0,0 0 0 0 0,1-1 0 0 0,-1 0 0 0 0,0 1 0 0 0,7-4 0 0 0,-8 3-115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9:03.626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31 62 3223 0 0,'-9'-26'-230'0'0,"8"22"1654"0"0,-6-21-2462 0 0,-6 24 14976 0 0,13 1-13482 0 0,0 0 1 0 0,0 1 0 0 0,2 3-238 0 0,-1-1-161 0 0,-1-2-39 0 0,0 0 1 0 0,1 1 0 0 0,-1-1-1 0 0,1 0 1 0 0,-1 0 0 0 0,1 0 0 0 0,-1 0-1 0 0,1 1 1 0 0,0-1 0 0 0,0 0 0 0 0,-1 0-1 0 0,1 0 1 0 0,0 0 0 0 0,0-1-1 0 0,2 3 1 0 0,3-2 140 0 0,0 1-1 0 0,1 0 1 0 0,-1-1 0 0 0,1-1-1 0 0,-1 1 1 0 0,1-1 0 0 0,0 0-1 0 0,-1 0 1 0 0,1-1-1 0 0,-1 0 1 0 0,11-2 0 0 0,28-2 304 0 0,-20 3-311 0 0,0 0 1 0 0,44-11-1 0 0,-3 1 29 0 0,-56 11-168 0 0,1 1 1 0 0,0 0-1 0 0,-1 1 1 0 0,1 0-1 0 0,0 0 1 0 0,-1 1 0 0 0,0 1-1 0 0,1 0 1 0 0,18 8-1 0 0,-3-2-21 0 0,-3-3 7 0 0,0-1 0 0 0,0-2 0 0 0,0 0 0 0 0,0-1 0 0 0,41-3 0 0 0,-31 1 0 0 0,45 5 0 0 0,-59-2 0 0 0,1-1 0 0 0,0-1 0 0 0,0-1 0 0 0,25-4 0 0 0,70-5 0 0 0,-57 5 0 0 0,-42 3-10 0 0,28-3 35 0 0,0 2-1 0 0,53 5 1 0 0,-88-2 9 0 0,-1 1 0 0 0,1 0 0 0 0,11 6 0 0 0,-13-6-42 0 0,0 1 0 0 0,0-1 0 0 0,0 0 0 0 0,0-1 0 0 0,0 1 0 0 0,10-1 0 0 0,50-4 8 0 0,-48 1 0 0 0,1 1 0 0 0,0 1 0 0 0,-1 0 0 0 0,36 6 0 0 0,-45-4 8 0 0,1-2 0 0 0,-1 1 0 0 0,1-1 0 0 0,0-1 0 0 0,-1 0 0 0 0,1 0 0 0 0,13-5 0 0 0,22-1 83 0 0,-29 5-50 0 0,0 1 0 0 0,0 1 1 0 0,19 2-1 0 0,-32-2-18 0 0,6 2-13 0 0,0-2 0 0 0,18 1 0 0 0,-24-2-16 0 0,0 0 0 0 0,0 1 0 0 0,0-1 0 0 0,0-1 0 0 0,0 1-1 0 0,0-1 1 0 0,-1 1 0 0 0,1-1 0 0 0,6-4 0 0 0,-8 4 47 0 0,3-1-50 0 0,-8 2-48 0 0,3 1-71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9:05.910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51 147 631 0 0,'0'-2'161'0'0,"-1"0"-1"0"0,1-1 1 0 0,-1 1-1 0 0,0 0 1 0 0,0 0-1 0 0,0 1 1 0 0,0-1-1 0 0,0 0 1 0 0,-1 0-1 0 0,1 0 1 0 0,0 1-1 0 0,-1-1 1 0 0,1 1-1 0 0,-1-1 1 0 0,-2-1-1 0 0,3 2-424 0 0,-14-9 1744 0 0,14 9-1333 0 0,0 1 0 0 0,0-1 1 0 0,0 1-1 0 0,0-1 0 0 0,1 1 1 0 0,-1-1-1 0 0,0 0 0 0 0,0 1 1 0 0,1-1-1 0 0,-1 0 0 0 0,0 0 1 0 0,1 1-1 0 0,-1-1 0 0 0,1 0 1 0 0,-1 0-1 0 0,0-1 0 0 0,0-6 8812 0 0,16 8-8327 0 0,1-1 1 0 0,-1-1-1 0 0,0-1 1 0 0,30-9-1 0 0,-26 7-258 0 0,-1 1-1 0 0,0 0 0 0 0,37-2 1 0 0,-25 6-77 0 0,-7 1-169 0 0,0-2 1 0 0,0 0 0 0 0,36-7 0 0 0,-39 4-116 0 0,-1 1 0 0 0,0 1 0 0 0,1 1 0 0 0,0 0 0 0 0,-1 2 0 0 0,1 0 0 0 0,-1 1 0 0 0,38 9 0 0 0,-32-6-13 0 0,0-2 0 0 0,43 1 0 0 0,-11-1 0 0 0,52-3 42 0 0,-7 0-4 0 0,-66 1-1 0 0,0-2 0 0 0,1-2 0 0 0,36-8 0 0 0,-36 6-25 0 0,-14 3 41 0 0,1 1 0 0 0,28 2 0 0 0,-29 0 8 0 0,0-1 0 0 0,33-4-1 0 0,-13-2 122 0 0,68-3-1 0 0,-4 3-202 0 0,-73 2-9 0 0,0 2-1 0 0,56 4 1 0 0,63 12-2 0 0,-67 2 32 0 0,37-2 0 0 0,-113-14 0 0 0,1 0 0 0 0,-1-1 0 0 0,1-1 0 0 0,-1 1 0 0 0,0-2 0 0 0,11-3 0 0 0,9-2 0 0 0,-12 4 0 0 0,3-1 0 0 0,-1 1 0 0 0,1 1 0 0 0,22-1 0 0 0,-12 5 25 0 0,-19 0 1 0 0,0-1 1 0 0,0 0-1 0 0,22-3 1 0 0,-24 3 36 0 0,-8 0-52 0 0,0 0 0 0 0,0 0 0 0 0,0 0 0 0 0,-1 0 0 0 0,1 0 0 0 0,0 0 0 0 0,0 0 0 0 0,0-1 0 0 0,-1 1-1 0 0,1-1 1 0 0,0 1 0 0 0,1-2 0 0 0,-3 2-29 0 0,0 0-1 0 0,0 0 0 0 0,0-1 0 0 0,0 1 0 0 0,0 0 0 0 0,0 0 0 0 0,0-1 0 0 0,0 1 0 0 0,0 0 0 0 0,0 0-1 0 0,0-1 1 0 0,0 1 0 0 0,-1 0 0 0 0,1 0 0 0 0,0-1 0 0 0,0 1 0 0 0,0 0 0 0 0,0 0 0 0 0,-1 0-1 0 0,1-1 1 0 0,0 1 0 0 0,0 0 0 0 0,0 0 0 0 0,-1 0 0 0 0,1 0 0 0 0,0 0 0 0 0,0 0 0 0 0,-1-1 0 0 0,1 1-1 0 0,0 0 1 0 0,0 0 0 0 0,-1 0 0 0 0,1 0 0 0 0,0 0 0 0 0,0 0 0 0 0,-1 0 0 0 0,1 0 0 0 0,0 0 0 0 0,0 0-1 0 0,-1 0 1 0 0,1 0 0 0 0,0 0 0 0 0,0 0 0 0 0,-1 0 0 0 0,1 1 0 0 0,-6-1-251 0 0,-16 2-1959 0 0,15 0-4763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9:07.999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25 17 919 0 0,'-3'-3'-30'0'0,"2"2"118"0"0,1 1 1 0 0,-1-1-1 0 0,1 0 0 0 0,-1 1 1 0 0,1-1-1 0 0,-1 1 0 0 0,1-1 1 0 0,-1 1-1 0 0,0 0 0 0 0,1-1 0 0 0,-1 1 1 0 0,0 0-1 0 0,1-1 0 0 0,-7 0 8222 0 0,4 17-7777 0 0,2-15-445 0 0,1 0 0 0 0,-1-1 0 0 0,1 1 0 0 0,0 0 0 0 0,-1 0 0 0 0,1 0 0 0 0,0 0 0 0 0,0 0 0 0 0,-1 0 0 0 0,1 0 0 0 0,0 0 0 0 0,0 0 0 0 0,0 0 0 0 0,0 0 0 0 0,1 0 0 0 0,-1 0 0 0 0,0 0 0 0 0,0 0 0 0 0,0 0 0 0 0,1 0 0 0 0,-1 0 0 0 0,1 0-1 0 0,-1 0 1 0 0,1 0 0 0 0,-1 0 0 0 0,1-1 0 0 0,-1 1 0 0 0,1 0 0 0 0,0 0 0 0 0,-1-1 0 0 0,1 1 0 0 0,0 0 0 0 0,0-1 0 0 0,-1 1 0 0 0,1 0 0 0 0,0-1 0 0 0,2 1 0 0 0,2 2 360 0 0,1-1 0 0 0,0 0 1 0 0,0-1-1 0 0,0 1 0 0 0,0-1 0 0 0,0 0 0 0 0,0-1 0 0 0,0 1 0 0 0,13-2 0 0 0,4-1 498 0 0,31-8 1 0 0,-7 2-505 0 0,53-14 18 0 0,-80 15-326 0 0,1 2-1 0 0,0 1 1 0 0,0 0-1 0 0,0 2 1 0 0,0 0-1 0 0,26 2 1 0 0,-31 2-106 0 0,0 2 0 0 0,-1 0-1 0 0,23 9 1 0 0,9 2 10 0 0,73 13-38 0 0,-98-24 9 0 0,1-1 0 0 0,-1-1 1 0 0,1 0-1 0 0,0-2 0 0 0,-1-1 0 0 0,26-5 0 0 0,2-2 68 0 0,-20 3 30 0 0,32-9 0 0 0,-45 9-80 0 0,-7 1 4 0 0,1 1 0 0 0,0 0-1 0 0,0 0 1 0 0,17 0 0 0 0,-28 3-38 0 0,1 0 1 0 0,0 0-1 0 0,-1 0 0 0 0,1 1 0 0 0,-1-1 0 0 0,1 0 1 0 0,-1 0-1 0 0,1 1 0 0 0,-1-1 0 0 0,1 0 0 0 0,-1 1 1 0 0,0-1-1 0 0,1 1 0 0 0,-1-1 0 0 0,1 1 0 0 0,-1-1 1 0 0,0 0-1 0 0,1 1 0 0 0,-1-1 0 0 0,0 1 0 0 0,0 0 1 0 0,1-1-1 0 0,-1 1 0 0 0,0-1 0 0 0,0 1 0 0 0,0-1 1 0 0,0 1-1 0 0,0-1 0 0 0,0 2 0 0 0,1 3-245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0.732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269 75 919 0 0,'32'-21'2168'0'0,"-29"20"-1782"0"0,8-6 409 0 0,-11 7-572 0 0,0-1 0 0 0,1 1 1 0 0,-1 0-1 0 0,0-1 1 0 0,0 1-1 0 0,0 0 1 0 0,1-1-1 0 0,-1 1 1 0 0,0 0-1 0 0,0-1 1 0 0,0 1-1 0 0,0 0 1 0 0,0-1-1 0 0,0 1 1 0 0,0 0-1 0 0,0-1 1 0 0,0 1-1 0 0,0-1 0 0 0,0 1 1 0 0,0 0-1 0 0,0-1 1 0 0,0 1-1 0 0,0 0 1 0 0,0-1-1 0 0,0 1 1 0 0,-1-1-1 0 0,1 1 1 0 0,0 0-1 0 0,0-1 1 0 0,0 1-1 0 0,-1 0 1 0 0,1 0-1 0 0,0-1 0 0 0,0 1 1 0 0,-1 0-1 0 0,1-1 1 0 0,0 1-1 0 0,-4-3 142 0 0,0-1 0 0 0,1 1 0 0 0,-1 0 0 0 0,0 1 0 0 0,-1-1 0 0 0,1 1 0 0 0,0 0 0 0 0,-1 0 0 0 0,1 0 0 0 0,-1 0 0 0 0,0 1 0 0 0,1 0 0 0 0,-11-2 0 0 0,1 3-40 0 0,-1 0 1 0 0,1 1-1 0 0,-1 1 1 0 0,1 0-1 0 0,-1 1 1 0 0,1 0-1 0 0,0 1 1 0 0,0 1-1 0 0,1 0 1 0 0,-1 1-1 0 0,1 0 1 0 0,-20 14-1 0 0,29-17-318 0 0,1-1 0 0 0,0 1 0 0 0,-1 0 0 0 0,1 0 0 0 0,0 1 0 0 0,1-1 0 0 0,-1 1-1 0 0,0-1 1 0 0,1 1 0 0 0,0 0 0 0 0,0 0 0 0 0,-2 5 0 0 0,3-7-5 0 0,1 0 1 0 0,-1 0-1 0 0,1 0 1 0 0,-1 0-1 0 0,1 0 1 0 0,0 0 0 0 0,0 0-1 0 0,0 0 1 0 0,0 0-1 0 0,0 0 1 0 0,1 0-1 0 0,-1 0 1 0 0,0 0-1 0 0,1 0 1 0 0,0 0-1 0 0,-1 0 1 0 0,1 0-1 0 0,0 0 1 0 0,0 0-1 0 0,0 0 1 0 0,0-1-1 0 0,0 1 1 0 0,1 0 0 0 0,-1-1-1 0 0,0 1 1 0 0,1-1-1 0 0,-1 0 1 0 0,3 3-1 0 0,13 6-54 0 0,-1-1 1 0 0,1 0-1 0 0,0-1 0 0 0,1 0 0 0 0,20 4 1 0 0,44 20-257 0 0,-73-28 285 0 0,-1 1-1 0 0,1 0 1 0 0,-1 1-1 0 0,0 0 1 0 0,0 0-1 0 0,11 12 1 0 0,-16-15 17 0 0,-1 0 0 0 0,1 0 1 0 0,-1 1-1 0 0,0-1 1 0 0,0 1-1 0 0,0-1 0 0 0,0 1 1 0 0,-1 0-1 0 0,1-1 1 0 0,-1 1-1 0 0,0 0 0 0 0,0 0 1 0 0,0 0-1 0 0,-1 6 1 0 0,0-7 7 0 0,0 0 0 0 0,0 0 0 0 0,0 0 1 0 0,-1 0-1 0 0,1-1 0 0 0,-1 1 1 0 0,0 0-1 0 0,0 0 0 0 0,0-1 1 0 0,0 1-1 0 0,-1-1 0 0 0,1 1 0 0 0,-1-1 1 0 0,1 1-1 0 0,-1-1 0 0 0,0 0 1 0 0,0 0-1 0 0,0 0 0 0 0,0 0 1 0 0,0 0-1 0 0,-3 2 0 0 0,-7 3 48 0 0,-1 0-1 0 0,1-1 0 0 0,-1 0 1 0 0,-1-1-1 0 0,1 0 0 0 0,-1-1 0 0 0,1 0 1 0 0,-1-1-1 0 0,0-1 0 0 0,0-1 1 0 0,0 1-1 0 0,-22-3 0 0 0,31 1-14 0 0,-1 0 0 0 0,1-1 0 0 0,-1 0 0 0 0,1 0 0 0 0,-1-1-1 0 0,1 1 1 0 0,0-1 0 0 0,0 0 0 0 0,-10-6 0 0 0,14 7-26 0 0,-1 0 0 0 0,1 0 0 0 0,-1 0 0 0 0,1 0 0 0 0,0-1 0 0 0,-1 1 0 0 0,1 0 0 0 0,0-1 0 0 0,0 1 0 0 0,0-1 0 0 0,0 0 0 0 0,0 1 0 0 0,0-1 0 0 0,1 0 0 0 0,-1 1 0 0 0,0-1 1 0 0,1 0-1 0 0,0 0 0 0 0,-1 0 0 0 0,1 1 0 0 0,0-1 0 0 0,0 0 0 0 0,0 0 0 0 0,0 0 0 0 0,0 0 0 0 0,0 1 0 0 0,0-1 0 0 0,1 0 0 0 0,-1 0 0 0 0,1 0 0 0 0,-1 1 0 0 0,3-4 0 0 0,0-2-27 0 0,1 0 1 0 0,0 0-1 0 0,0 1 0 0 0,1 0 0 0 0,0 0 0 0 0,0 0 1 0 0,1 0-1 0 0,-1 1 0 0 0,13-9 0 0 0,7-4-123 0 0,32-15 0 0 0,-45 26 112 0 0,29-15-403 0 0,-23 14 275 0 0,-1-2 0 0 0,0 0 0 0 0,-1 0 0 0 0,28-24 0 0 0,-35 23 77 0 0,-9 11 86 0 0,0 0-1 0 0,0-1 1 0 0,0 1-1 0 0,0 0 1 0 0,1 0-1 0 0,-1 0 1 0 0,0 0-1 0 0,0 0 0 0 0,0 0 1 0 0,0-1-1 0 0,0 1 1 0 0,1 0-1 0 0,-1 0 1 0 0,0 0-1 0 0,0 0 1 0 0,0-1-1 0 0,0 1 0 0 0,0 0 1 0 0,0 0-1 0 0,0 0 1 0 0,0-1-1 0 0,0 1 1 0 0,0 0-1 0 0,0 0 1 0 0,0 0-1 0 0,0-1 0 0 0,0 1 1 0 0,0 0-1 0 0,0 0 1 0 0,0 0-1 0 0,0-1 1 0 0,0 1-1 0 0,0 0 1 0 0,0 0-1 0 0,0 0 0 0 0,0 0 1 0 0,0-1-1 0 0,0 1 1 0 0,0 0-1 0 0,-1 0 1 0 0,1 0-1 0 0,0 0 1 0 0,0-1-1 0 0,0 1 0 0 0,0 0 1 0 0,0 0-1 0 0,-1 0 1 0 0,1 0-1 0 0,0 0 1 0 0,0 0-1 0 0,-1-1 1 0 0,1 2 49 0 0,-1-1 1 0 0,0 0 0 0 0,0 0 0 0 0,0 1 0 0 0,1-1 0 0 0,-1 1 0 0 0,0-1 0 0 0,0 1 0 0 0,1-1 0 0 0,-1 1 0 0 0,0-1 0 0 0,1 1 0 0 0,-1-1 0 0 0,1 1 0 0 0,-1 0 0 0 0,1 0 0 0 0,-1-1-1 0 0,1 1 1 0 0,-1 0 0 0 0,1 0 0 0 0,0-1 0 0 0,-1 1 0 0 0,1 1 0 0 0,-7 21 40 0 0,6-13-71 0 0,0 1 0 0 0,1-1 0 0 0,0 1-1 0 0,0-1 1 0 0,1 1 0 0 0,1-1 0 0 0,-1 0-1 0 0,8 21 1 0 0,-3-13-11 0 0,1 1 1 0 0,1-1-1 0 0,19 31 0 0 0,-24-44-50 0 0,1 0 0 0 0,-1 0-1 0 0,1-1 1 0 0,1 0 0 0 0,-1 0-1 0 0,1 0 1 0 0,-1-1 0 0 0,1 1-1 0 0,0-1 1 0 0,0 0 0 0 0,1 0-1 0 0,-1-1 1 0 0,0 0 0 0 0,1 0-1 0 0,0 0 1 0 0,-1 0 0 0 0,1-1-1 0 0,0 0 1 0 0,0 0 0 0 0,0-1-1 0 0,0 1 1 0 0,0-1 0 0 0,0-1-1 0 0,-1 1 1 0 0,1-1 0 0 0,0 0-1 0 0,0 0 1 0 0,0-1 0 0 0,-1 0-1 0 0,1 0 1 0 0,-1 0 0 0 0,1-1-1 0 0,-1 1 1 0 0,0-1 0 0 0,0-1-1 0 0,0 1 1 0 0,0-1 0 0 0,-1 1-1 0 0,1-1 1 0 0,4-6 0 0 0,-5 1-2840 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9:21.923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1 104 1375 0 0,'2'-6'8384'0'0,"3"1"-8677"0"0,-1 2 880 0 0,0 0 0 0 0,0 0 0 0 0,0 0 0 0 0,0 0 0 0 0,7-2 0 0 0,-10 4-473 0 0,0 1 0 0 0,0-1 1 0 0,1 1-1 0 0,-1 0 0 0 0,0-1 0 0 0,0 1 1 0 0,0 0-1 0 0,1 0 0 0 0,-1 0 0 0 0,0 0 1 0 0,0 0-1 0 0,0 0 0 0 0,1 0 0 0 0,-1 1 1 0 0,0-1-1 0 0,0 0 0 0 0,0 1 0 0 0,0-1 1 0 0,1 0-1 0 0,-1 1 0 0 0,0 0 1 0 0,0-1-1 0 0,0 1 0 0 0,0 0 0 0 0,0-1 1 0 0,0 1-1 0 0,-1 0 0 0 0,1 0 0 0 0,0 0 1 0 0,1 1-1 0 0,1 2 110 0 0,1 1 0 0 0,0-1 0 0 0,0 1 0 0 0,0-1 0 0 0,0 0 0 0 0,1-1 0 0 0,9 7 0 0 0,-11-9-181 0 0,-1 0 1 0 0,1 0-1 0 0,0-1 0 0 0,-1 1 1 0 0,1 0-1 0 0,0-1 1 0 0,0 0-1 0 0,-1 0 0 0 0,1 1 1 0 0,0-2-1 0 0,0 1 1 0 0,-1 0-1 0 0,1-1 0 0 0,0 1 1 0 0,0-1-1 0 0,-1 0 1 0 0,1 0-1 0 0,-1 0 0 0 0,4-1 1 0 0,28-14 290 0 0,-9 4-188 0 0,27-10-1 0 0,-48 21-146 0 0,-1 0-1 0 0,1 0 1 0 0,0 0-1 0 0,-1 0 1 0 0,1 1-1 0 0,0-1 1 0 0,-1 1-1 0 0,1 0 1 0 0,4 1-1 0 0,-5-1 23 0 0,-1 1-1 0 0,1 0 0 0 0,-1-1 1 0 0,0 1-1 0 0,1 1 0 0 0,-1-1 1 0 0,0 0-1 0 0,0 0 1 0 0,0 1-1 0 0,0-1 0 0 0,0 1 1 0 0,0 0-1 0 0,-1 0 0 0 0,4 3 1 0 0,-3-3 28 0 0,0 1 1 0 0,0-1 0 0 0,0 0-1 0 0,1 1 1 0 0,-1-1-1 0 0,1 0 1 0 0,-1-1-1 0 0,1 1 1 0 0,0 0 0 0 0,0-1-1 0 0,0 0 1 0 0,0 1-1 0 0,0-1 1 0 0,0 0-1 0 0,0 0 1 0 0,0-1 0 0 0,0 1-1 0 0,0-1 1 0 0,0 0-1 0 0,4 0 1 0 0,-1 0-33 0 0,0-1 0 0 0,0 0 1 0 0,0-1-1 0 0,0 0 0 0 0,0 0 0 0 0,0 0 0 0 0,0-1 1 0 0,-1 0-1 0 0,8-4 0 0 0,20-15-55 0 0,-22 14 16 0 0,0 1-1 0 0,0 0 0 0 0,1 0 0 0 0,14-4 0 0 0,-25 10 24 0 0,0 1 0 0 0,0 0 0 0 0,0-1 0 0 0,-1 1-1 0 0,1 0 1 0 0,0 0 0 0 0,0 0 0 0 0,0 0 0 0 0,0 0 0 0 0,0 0 0 0 0,0 0-1 0 0,-1 0 1 0 0,1 0 0 0 0,0 1 0 0 0,0-1 0 0 0,0 0 0 0 0,0 0-1 0 0,-1 1 1 0 0,1-1 0 0 0,0 0 0 0 0,0 1 0 0 0,0-1 0 0 0,-1 1 0 0 0,1-1-1 0 0,0 1 1 0 0,0 0 0 0 0,13 23 47 0 0,-13-22-43 0 0,0 1 0 0 0,0 0 1 0 0,1 0-1 0 0,-1-1 0 0 0,1 1 0 0 0,0-1 0 0 0,0 1 0 0 0,3 2 1 0 0,-3-3 1 0 0,0-1 1 0 0,0 0 0 0 0,0 0 0 0 0,0 0 0 0 0,0 0 0 0 0,0 0 0 0 0,0 0-1 0 0,0-1 1 0 0,0 1 0 0 0,1-1 0 0 0,-1 1 0 0 0,0-1 0 0 0,0 0 0 0 0,0 0-1 0 0,1 0 1 0 0,-1 0 0 0 0,0 0 0 0 0,0-1 0 0 0,4 0 0 0 0,3-2-8 0 0,-1 0 1 0 0,0-1 0 0 0,15-8 0 0 0,-18 9-2 0 0,0-1 0 0 0,0 2 1 0 0,1-1-1 0 0,-1 0 1 0 0,1 1-1 0 0,-1 0 1 0 0,1 1-1 0 0,0-1 1 0 0,7 0-1 0 0,-9 2 1 0 0,0 1 0 0 0,0 0 0 0 0,-1-1 0 0 0,1 1 0 0 0,0 1 0 0 0,0-1 0 0 0,5 3-1 0 0,-6-3 2 0 0,0 1 0 0 0,1-1 1 0 0,-1 0-1 0 0,1 0 0 0 0,-1 0 0 0 0,1 0 0 0 0,-1 0 0 0 0,1-1 0 0 0,0 0 0 0 0,3 0 0 0 0,24-7 119 0 0,-27 5-127 0 0,0 1 0 0 0,0-1 0 0 0,0 1 0 0 0,0 0 0 0 0,0 0 0 0 0,0 1 1 0 0,0 0-1 0 0,0-1 0 0 0,0 1 0 0 0,0 0 0 0 0,6 2 0 0 0,-7-1 7 0 0,-1 0 0 0 0,0 1 0 0 0,0 0 0 0 0,0-1 0 0 0,-1 1 0 0 0,1 0 0 0 0,0 0 0 0 0,-1 0 0 0 0,1 0 0 0 0,-1 0 0 0 0,1 0 0 0 0,-1 0 0 0 0,0 1 0 0 0,0-1 0 0 0,0 0 0 0 0,0 1 0 0 0,0 3 0 0 0,0-2 0 0 0,1 0 0 0 0,-1-1 0 0 0,1 1 0 0 0,0 0 0 0 0,0-1 0 0 0,0 1 0 0 0,3 2 0 0 0,-3-4 0 0 0,0 0 0 0 0,0-1 0 0 0,0 1 0 0 0,0-1 0 0 0,0 1 0 0 0,1-1 0 0 0,-1 0 0 0 0,0 0-1 0 0,1 0 1 0 0,-1 0 0 0 0,0 0 0 0 0,1-1 0 0 0,-1 1 0 0 0,1-1 0 0 0,0 1 0 0 0,-1-1 0 0 0,1 0 0 0 0,2 0 0 0 0,4-1-10 0 0,-1-1 0 0 0,1 0 0 0 0,16-5 0 0 0,-7 1-13 0 0,-11 4 23 0 0,-6 2 0 0 0,0-1 0 0 0,0 1 0 0 0,0-1 0 0 0,0 1 0 0 0,0-1 0 0 0,0 1 0 0 0,1 0 0 0 0,-1-1 0 0 0,0 1 0 0 0,0 0 0 0 0,0 0 0 0 0,0 0 0 0 0,0 0 0 0 0,0 0 0 0 0,0 0 0 0 0,0 0 0 0 0,1 0 0 0 0,-1 1 0 0 0,0-1 0 0 0,0 0 0 0 0,0 1 0 0 0,0-1 0 0 0,0 1 0 0 0,0-1 0 0 0,0 1 0 0 0,0-1 0 0 0,0 1 0 0 0,0 0 0 0 0,-1-1 0 0 0,1 1 0 0 0,0 0 0 0 0,0 0 0 0 0,0 0 0 0 0,-1-1 0 0 0,1 1 0 0 0,-1 0 0 0 0,1 0 0 0 0,0 0 0 0 0,0 2 0 0 0,-1-2 14 0 0,1 1-1 0 0,0-1 0 0 0,0 0 1 0 0,0 1-1 0 0,0-1 0 0 0,0 0 1 0 0,0 0-1 0 0,0 0 0 0 0,0 0 1 0 0,1 0-1 0 0,-1 0 1 0 0,0 0-1 0 0,1 0 0 0 0,-1 0 1 0 0,1-1-1 0 0,-1 1 0 0 0,0-1 1 0 0,1 1-1 0 0,0-1 1 0 0,-1 1-1 0 0,1-1 0 0 0,-1 0 1 0 0,1 0-1 0 0,-1 0 0 0 0,1 0 1 0 0,0 0-1 0 0,-1 0 0 0 0,1 0 1 0 0,-1 0-1 0 0,1-1 1 0 0,-1 1-1 0 0,1-1 0 0 0,-1 1 1 0 0,3-2-1 0 0,5-2-6 0 0,0-1 0 0 0,-1 0 0 0 0,0-1 0 0 0,13-11 0 0 0,5-2-6 0 0,-24 18 11 0 0,-1 1 0 0 0,0-1 0 0 0,1 1 0 0 0,-1 0 0 0 0,0 0 0 0 0,1 0 0 0 0,-1 0 0 0 0,0 0 0 0 0,1 0 0 0 0,-1 0 0 0 0,0 0 0 0 0,1 0 0 0 0,-1 0 0 0 0,0 1 0 0 0,1-1 0 0 0,-1 1 0 0 0,0-1 0 0 0,0 1 0 0 0,1-1 0 0 0,-1 1 0 0 0,0 0 0 0 0,0-1 0 0 0,0 1 0 0 0,0 0 0 0 0,0 0 0 0 0,0 0 0 0 0,1 1 0 0 0,-1 0 2 0 0,1-1 0 0 0,-1 0 0 0 0,0 0 0 0 0,1 0 0 0 0,-1 0 0 0 0,1 0 0 0 0,-1 0 0 0 0,1 0 0 0 0,-1 0 0 0 0,1-1 0 0 0,-1 1 0 0 0,1-1 0 0 0,0 1 0 0 0,-1-1 0 0 0,1 0 0 0 0,0 1 0 0 0,0-1 0 0 0,-1 0 0 0 0,1 0 0 0 0,0 0 0 0 0,-1 0 0 0 0,1-1 0 0 0,2 1 0 0 0,15-7 25 0 0,27-6-1 0 0,4 0 13 0 0,-26 4-51 0 0,-13 5 0 0 0,1 0 0 0 0,15-3 0 0 0,-23 6 0 0 0,0 1 0 0 0,1-1 0 0 0,-1 1 0 0 0,0 0 0 0 0,0 0 0 0 0,1 1 0 0 0,-1-1 0 0 0,0 1 0 0 0,0 0 0 0 0,6 2 0 0 0,-6-1 24 0 0,0-1-1 0 0,0 0 0 0 0,1 0 1 0 0,-1 0-1 0 0,0-1 1 0 0,1 1-1 0 0,-1-1 1 0 0,0 0-1 0 0,1-1 1 0 0,-1 1-1 0 0,0-1 0 0 0,0 1 1 0 0,1-1-1 0 0,-1 0 1 0 0,4-2-1 0 0,4-3-382 0 0,1 0 0 0 0,-2-1-1 0 0,17-11 1 0 0,1-1-5008 0 0,-18 13-1636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9:25.035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31 88 455 0 0,'-1'0'174'0'0,"0"0"0"0"0,0 0 0 0 0,0 0 0 0 0,-1 0 0 0 0,1 0 0 0 0,0 0 0 0 0,0 0 0 0 0,0-1 0 0 0,0 1-1 0 0,-1 0 1 0 0,1-1 0 0 0,0 1 0 0 0,0-1 0 0 0,0 1 0 0 0,0-1 0 0 0,0 0 0 0 0,0 1 0 0 0,0-1 0 0 0,0 0-1 0 0,0 0 1 0 0,1 1 0 0 0,-1-1 0 0 0,0 0 0 0 0,0 0 0 0 0,1 0 0 0 0,-1 0 0 0 0,0 0 0 0 0,1 0 0 0 0,-1 0-1 0 0,1 0 1 0 0,0-1 0 0 0,-1 1 0 0 0,1 0 0 0 0,0 0 0 0 0,-1 0 0 0 0,1 0 0 0 0,0-1 0 0 0,0 1 0 0 0,0 0-1 0 0,0-2 1 0 0,1 0 347 0 0,-1-1 0 0 0,1 1 0 0 0,0 0 0 0 0,0 0 0 0 0,0-1 0 0 0,0 1 0 0 0,0 0 0 0 0,0 0 0 0 0,1 0 0 0 0,0 0 0 0 0,0 0 0 0 0,0 1 0 0 0,3-5 0 0 0,-4 6-433 0 0,0 0 0 0 0,0 1 0 0 0,0-1 0 0 0,0 0 0 0 0,0 0 0 0 0,0 1 0 0 0,0-1 0 0 0,0 1 0 0 0,1-1 0 0 0,-1 1 0 0 0,0-1 0 0 0,0 1 0 0 0,0 0 0 0 0,1-1 0 0 0,-1 1 0 0 0,0 0 0 0 0,1 0 0 0 0,-1 0 0 0 0,0 0 0 0 0,0 0 0 0 0,1 0 0 0 0,-1 0 0 0 0,0 1 0 0 0,0-1 0 0 0,1 0 0 0 0,-1 1 0 0 0,0-1 0 0 0,0 1 0 0 0,0-1 0 0 0,1 1 0 0 0,-1 0 0 0 0,1 0 0 0 0,4 4 149 0 0,1 0-1 0 0,-1 1 1 0 0,0-1 0 0 0,6 9-1 0 0,3 2 244 0 0,-11-12-438 0 0,0-1 0 0 0,0 0 0 0 0,0 0 0 0 0,0-1 0 0 0,1 1 0 0 0,-1-1 1 0 0,1 0-1 0 0,0 0 0 0 0,-1-1 0 0 0,1 1 0 0 0,0-1 0 0 0,0 0 0 0 0,0 0 0 0 0,0 0 0 0 0,5-1 0 0 0,-3 0-37 0 0,0-1 1 0 0,-1 0-1 0 0,1 0 0 0 0,-1-1 0 0 0,1 0 0 0 0,-1 0 0 0 0,1 0 0 0 0,-1-1 0 0 0,0 0 0 0 0,10-6 0 0 0,-12 6-5 0 0,0 0 0 0 0,-1 1 0 0 0,0 0 0 0 0,1 1 0 0 0,-1-1 0 0 0,7-2 0 0 0,-9 4 0 0 0,0 0 0 0 0,0 0 0 0 0,0 0 0 0 0,0 0 0 0 0,0 0 0 0 0,-1 0 0 0 0,1 0 0 0 0,0 0 0 0 0,0 0 0 0 0,0 0 0 0 0,0 1 0 0 0,0-1 0 0 0,0 0 0 0 0,-1 1 0 0 0,1-1 0 0 0,0 0 0 0 0,0 1 0 0 0,-1-1 0 0 0,1 1 0 0 0,0-1 0 0 0,0 1 0 0 0,-1 0 0 0 0,1-1 0 0 0,-1 1 0 0 0,1 0 0 0 0,0-1 0 0 0,-1 1 0 0 0,1 0 0 0 0,0 1 0 0 0,0 0 14 0 0,1 1 1 0 0,0-1-1 0 0,0 1 0 0 0,0-1 0 0 0,0 0 1 0 0,0 0-1 0 0,0 0 0 0 0,5 3 0 0 0,-6-5-9 0 0,0 1 0 0 0,0 0 1 0 0,0-1-1 0 0,0 1 0 0 0,0-1 0 0 0,0 0 0 0 0,0 1 0 0 0,0-1 0 0 0,0 0 0 0 0,1 0 1 0 0,-1 1-1 0 0,0-1 0 0 0,0 0 0 0 0,0 0 0 0 0,0 0 0 0 0,1 0 0 0 0,-1-1 0 0 0,0 1 0 0 0,0 0 1 0 0,0 0-1 0 0,0-1 0 0 0,0 1 0 0 0,1-1 0 0 0,0 0 0 0 0,6-3-5 0 0,0 0 1 0 0,1 1-1 0 0,0 0 0 0 0,-1 1 0 0 0,1 0 0 0 0,13-2 0 0 0,10-2-11 0 0,-31 6-99 0 0,-1 0 1 0 0,1 0 0 0 0,-1 0 0 0 0,1 0 0 0 0,-1 0 0 0 0,1 0 0 0 0,-1 0 0 0 0,1 1 0 0 0,-1-1 0 0 0,1 0 0 0 0,-1 0 0 0 0,1 1-1 0 0,-1-1 1 0 0,0 0 0 0 0,1 1 0 0 0,-1-1 0 0 0,1 0 0 0 0,-1 1 0 0 0,0-1 0 0 0,1 0 0 0 0,-1 1 0 0 0,0-1 0 0 0,1 1 0 0 0,-1-1-1 0 0,0 1 1 0 0,0-1 0 0 0,1 1 0 0 0,-1-1 0 0 0,0 1 0 0 0,0-1 0 0 0,0 1 0 0 0,2 5-6110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29:26.823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17 52 919 0 0,'-2'1'-142'0'0,"-9"11"2486"0"0,11-12-2218 0 0,-1 1 0 0 0,1-1 0 0 0,0 0-1 0 0,0 0 1 0 0,-1 1 0 0 0,1-1-1 0 0,0 1 1 0 0,0-1 0 0 0,-1 0 0 0 0,1 1-1 0 0,0-1 1 0 0,0 0 0 0 0,0 1 0 0 0,-1-1-1 0 0,1 1 1 0 0,0-1 0 0 0,0 1-1 0 0,0-1 1 0 0,0 0 0 0 0,0 1 0 0 0,0-1-1 0 0,0 1 1 0 0,0-1 0 0 0,0 1-1 0 0,0-1 1 0 0,0 0 0 0 0,0 1 0 0 0,1 0-1 0 0,1-2 288 0 0,1 1-1 0 0,-1-1 0 0 0,0 0 1 0 0,0 1-1 0 0,1-1 1 0 0,-1 0-1 0 0,0-1 0 0 0,0 1 1 0 0,0 0-1 0 0,4-4 0 0 0,-6 5-376 0 0,37-28 2075 0 0,-33 25-1974 0 0,0 1 1 0 0,0-1-1 0 0,0 1 0 0 0,0 0 1 0 0,0 0-1 0 0,1 1 0 0 0,-1-1 1 0 0,5 0-1 0 0,-7 2-73 0 0,0 0 0 0 0,-1 0-1 0 0,1 0 1 0 0,0 0 0 0 0,0 0 0 0 0,0 1 0 0 0,-1-1 0 0 0,1 0 0 0 0,0 1-1 0 0,0 0 1 0 0,-1-1 0 0 0,1 1 0 0 0,0 0 0 0 0,-1 0 0 0 0,3 2 0 0 0,21 21 1103 0 0,-23-21-1047 0 0,1 0 0 0 0,-1 0 0 0 0,1 0-1 0 0,0-1 1 0 0,0 1 0 0 0,0-1 0 0 0,0 1 0 0 0,0-1-1 0 0,0 0 1 0 0,1 0 0 0 0,-1-1 0 0 0,1 1 0 0 0,4 1 0 0 0,-3-2-101 0 0,-1-1 1 0 0,1 1 0 0 0,0-1 0 0 0,0 0 0 0 0,0-1-1 0 0,0 1 1 0 0,0-1 0 0 0,0 0 0 0 0,0 0 0 0 0,-1 0-1 0 0,9-4 1 0 0,0-1 99 0 0,-1-1 0 0 0,20-14-1 0 0,-23 14-76 0 0,1 1 1 0 0,0 0-1 0 0,0 0 0 0 0,1 1 0 0 0,14-5 0 0 0,-25 10-40 0 0,1 0 0 0 0,0 0 0 0 0,0 0 0 0 0,-1 0-1 0 0,1 0 1 0 0,0 0 0 0 0,0 0 0 0 0,-1 0 0 0 0,1 0 0 0 0,0 1 0 0 0,0-1-1 0 0,-1 0 1 0 0,1 0 0 0 0,0 1 0 0 0,-1-1 0 0 0,1 1 0 0 0,0-1-1 0 0,-1 0 1 0 0,1 1 0 0 0,-1-1 0 0 0,2 2 0 0 0,13 16 87 0 0,-3-3-3 0 0,-8-13-67 0 0,-1 0 0 0 0,0-1 0 0 0,0 1 0 0 0,1 0 0 0 0,-1-1 0 0 0,1 0 0 0 0,0 0 0 0 0,-1 0 0 0 0,1 0 0 0 0,0-1-1 0 0,-1 1 1 0 0,1-1 0 0 0,0 0 0 0 0,4-1 0 0 0,4 0 38 0 0,-1 0 0 0 0,1-1 0 0 0,14-4 0 0 0,-5 0-57 0 0,-11 2 0 0 0,0 1 0 0 0,16-2 0 0 0,-23 4 0 0 0,0 1 0 0 0,0 0 0 0 0,1 0 0 0 0,-1 0 0 0 0,0 0 0 0 0,0 1 0 0 0,0-1 0 0 0,0 1 0 0 0,0 0 0 0 0,0 0 0 0 0,0 0 0 0 0,0 0 0 0 0,3 2 0 0 0,-2-1 0 0 0,0 1 0 0 0,1-1 0 0 0,0 0 0 0 0,-1 0 0 0 0,1 0 0 0 0,0-1 0 0 0,0 0 0 0 0,0 0 0 0 0,0 0 0 0 0,0 0 0 0 0,0-1 0 0 0,0 0 0 0 0,0 0 0 0 0,0 0 0 0 0,0-1 0 0 0,0 1 0 0 0,0-1 0 0 0,0-1 0 0 0,0 1 0 0 0,0-1 0 0 0,-1 1 0 0 0,7-4 0 0 0,20-11-40 0 0,-24 12 22 0 0,0 0 1 0 0,0 1-1 0 0,1 0 1 0 0,14-5-1 0 0,-21 8 18 0 0,0 0 0 0 0,0 0 0 0 0,-1 1 0 0 0,1-1 0 0 0,0 0 0 0 0,0 0 0 0 0,0 1 0 0 0,0-1 0 0 0,-1 0 0 0 0,1 1 0 0 0,0-1 0 0 0,-1 1 0 0 0,1-1 0 0 0,0 1 0 0 0,-1-1 0 0 0,1 1 0 0 0,0 0 0 0 0,-1-1 0 0 0,1 1 0 0 0,-1 0 0 0 0,1-1 0 0 0,-1 1 0 0 0,1 0 0 0 0,-1 0 0 0 0,12 24 0 0 0,-9-20 0 0 0,0 2 0 0 0,0-1 0 0 0,0 1 0 0 0,1-1 0 0 0,0 0 0 0 0,0 0 0 0 0,1 0 0 0 0,9 9 0 0 0,-12-14 0 0 0,-1 1 0 0 0,1-1 0 0 0,0 0 0 0 0,0 1 0 0 0,0-1 0 0 0,0 0 0 0 0,1 0 0 0 0,-1-1 0 0 0,0 1 0 0 0,0 0 0 0 0,1-1 0 0 0,-1 1 0 0 0,0-1 0 0 0,0 0 0 0 0,1 0 0 0 0,-1 0 0 0 0,0 0 0 0 0,1 0 0 0 0,-1-1 0 0 0,0 1 0 0 0,1 0 0 0 0,-1-1 0 0 0,0 0 0 0 0,0 0 0 0 0,0 1 0 0 0,0-1 0 0 0,1-1 0 0 0,1-1 0 0 0,14-7-69 0 0,-9 4-10 0 0,-1 1-1 0 0,1 1 1 0 0,-1 0 0 0 0,1 0 0 0 0,0 0-1 0 0,11-2 1 0 0,-18 7 103 0 0,0-1 0 0 0,0 0-1 0 0,0 1 1 0 0,-1-1 0 0 0,1 1 0 0 0,0 0-1 0 0,0-1 1 0 0,0 1 0 0 0,-1 0-1 0 0,1 0 1 0 0,-1 0 0 0 0,1 1 0 0 0,0-1-1 0 0,-1 0 1 0 0,0 0 0 0 0,1 1-1 0 0,1 2 1 0 0,15 10 628 0 0,-14-12-625 0 0,1-1 0 0 0,0 0 0 0 0,0 1 0 0 0,0-2-1 0 0,0 1 1 0 0,0 0 0 0 0,0-1 0 0 0,0 0 0 0 0,0 0 0 0 0,-1-1 0 0 0,1 0 0 0 0,0 1 0 0 0,0-2 0 0 0,0 1 0 0 0,0 0 0 0 0,4-3-1 0 0,10-4-31 0 0,0-1-1 0 0,27-19 0 0 0,-25 15 39 0 0,-10 6-101 0 0,3-1 40 0 0,-14 11-926 0 0,-7 8-1270 0 0,1-4-4214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6:51:21.481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 25 10135 0 0,'-1'0'896'0'0,"1"-2"-712"0"0,1 2-184 0 0,-1-2 0 0 0,2 0 72 0 0,0 1-72 0 0,0-3 96 0 0,1-1-3120 0 0,4-4-624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0.93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17 81 2759 0 0,'-12'-9'143'0'0,"12"8"84"0"0,-1 1 0 0 0,1-1 0 0 0,-1 1 0 0 0,1-1 0 0 0,0 0 0 0 0,-1 1 0 0 0,1-1 0 0 0,0 0 0 0 0,-1 0 0 0 0,1 1 0 0 0,0-1 0 0 0,0 0 0 0 0,-1 1 0 0 0,1-1 0 0 0,0 0 0 0 0,0 0 0 0 0,0 0 0 0 0,0-1 0 0 0,1 1 49 0 0,-1 0 0 0 0,1-1 0 0 0,0 1-1 0 0,-1 0 1 0 0,1 0 0 0 0,0 0 0 0 0,0-1-1 0 0,0 1 1 0 0,0 0 0 0 0,0 0 0 0 0,0 0-1 0 0,0 0 1 0 0,0 1 0 0 0,0-1 0 0 0,1 0-1 0 0,-1 0 1 0 0,0 1 0 0 0,1-1-1 0 0,-1 0 1 0 0,2 0 0 0 0,14-5 844 0 0,1 0 0 0 0,-1 1 0 0 0,22-3 0 0 0,-3 3-560 0 0,70 0 0 0 0,-93 6-2421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7-02T17:09:31.17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16 84 7831 0 0,'-1'0'69'0'0,"0"-1"0"0"0,0 1-1 0 0,0 0 1 0 0,1 0-1 0 0,-1-1 1 0 0,0 1-1 0 0,0 0 1 0 0,1-1-1 0 0,-1 1 1 0 0,0-1 0 0 0,1 1-1 0 0,-1-1 1 0 0,1 1-1 0 0,-1-1 1 0 0,0 1-1 0 0,1-1 1 0 0,-1 0 0 0 0,1 1-1 0 0,0-1 1 0 0,-1 0-1 0 0,1 1 1 0 0,-1-1-1 0 0,1 0 1 0 0,-1-1 0 0 0,2 1 113 0 0,-1 0 0 0 0,0 1 0 0 0,0-1 0 0 0,1 0 1 0 0,-1 0-1 0 0,0 0 0 0 0,1 1 0 0 0,-1-1 0 0 0,1 0 1 0 0,-1 1-1 0 0,1-1 0 0 0,0 0 0 0 0,-1 1 0 0 0,1-1 1 0 0,-1 0-1 0 0,1 1 0 0 0,0-1 0 0 0,1 0 0 0 0,4-3 769 0 0,0 1-1 0 0,1 0 0 0 0,-1 0 0 0 0,10-3 0 0 0,17-4 453 0 0,1 1 0 0 0,41-4-1 0 0,-26 9-3098 0 0,1 5-3848 0 0,-40 0-799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F8540F-6EBC-4DBF-C05F-07580C670F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953C924-FE51-C2E9-22E8-C7F08202B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88DCCA5-81EF-F2F0-FF71-416AE0AD1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1724-A0C3-42E0-B349-408D01B75EEE}" type="datetimeFigureOut">
              <a:rPr lang="it-IT" smtClean="0"/>
              <a:t>02/07/2025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76E801E-343A-440A-35A7-4B7E482DB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CD54596-CF2B-3399-CDE4-B459CB88D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748A-66E5-49C8-9429-2C01B2C6D14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9110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2A03D70-1622-191A-2622-D2DA3D938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14F4DEF-1539-5AF4-20E3-9F38D7A0CF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CCFF11-6901-2F9F-401F-446B7E6CC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1724-A0C3-42E0-B349-408D01B75EEE}" type="datetimeFigureOut">
              <a:rPr lang="it-IT" smtClean="0"/>
              <a:t>02/07/2025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9840270-4B95-592C-5313-0322A1DED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ABF4EC2-7C78-C4E7-17FC-D257F4B9B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748A-66E5-49C8-9429-2C01B2C6D14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984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6E58F6A-8B05-75FF-C782-FB0FEAEB21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420AC84-555F-671B-5D5B-55D68C3C37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A3EC906-5681-78D5-FC03-C30707F44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1724-A0C3-42E0-B349-408D01B75EEE}" type="datetimeFigureOut">
              <a:rPr lang="it-IT" smtClean="0"/>
              <a:t>02/07/2025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3373CA1-1C4C-4917-0B5E-70899801A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91ECB99-C45A-349A-0EA6-4823B7881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748A-66E5-49C8-9429-2C01B2C6D14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2847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AFAD98-B76E-AF7B-EBC4-979C1B017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035CDCC-EF16-ABD4-8FAA-1B13C3508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0EDDEF6-FCB8-49DA-F105-D0F27B8DC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1724-A0C3-42E0-B349-408D01B75EEE}" type="datetimeFigureOut">
              <a:rPr lang="it-IT" smtClean="0"/>
              <a:t>02/07/2025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A4E8D3-2678-7047-03CB-21F79E39A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B624854-6CB3-EC44-AFFE-DCFFEE4A2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748A-66E5-49C8-9429-2C01B2C6D14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276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2939BBB-0028-5B77-4F49-174DE462B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1FCC760-B319-9AEE-090A-7BF21A35C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806269E-490F-8032-51E3-3BABF42C4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1724-A0C3-42E0-B349-408D01B75EEE}" type="datetimeFigureOut">
              <a:rPr lang="it-IT" smtClean="0"/>
              <a:t>02/07/2025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07D2168-4819-46B9-A57C-CE6F8CAB0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F4F5FF4-33D1-C0B4-365B-05D4F99D5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748A-66E5-49C8-9429-2C01B2C6D14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3568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D6B8A45-ADBC-F4E5-F219-8D53832AB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26A780A-5EFE-AC75-8EBE-894B6759DB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C3481F5-E936-A700-487D-B16D3411D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0CD3BAD-998C-D2E5-AC65-72856DC8A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1724-A0C3-42E0-B349-408D01B75EEE}" type="datetimeFigureOut">
              <a:rPr lang="it-IT" smtClean="0"/>
              <a:t>02/07/2025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7C0D7E8-A119-0664-8CBF-14C205621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7B67DFB-6773-0E0F-0340-4858DF4BB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748A-66E5-49C8-9429-2C01B2C6D14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0463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2716F26-E8A3-2D2E-30FE-219257FA4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AE18FAE-342F-22A8-6887-F16496C5FA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44937CC-C8AD-1E3E-D17D-5377D89027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D91631F-D2C7-3E5D-1F3B-CA2ED34EDD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6407D35-4DF5-06E1-8422-53008603B8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6A2F75D-B20E-4E55-BCA0-D0267406F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1724-A0C3-42E0-B349-408D01B75EEE}" type="datetimeFigureOut">
              <a:rPr lang="it-IT" smtClean="0"/>
              <a:t>02/07/2025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04BECBF-AD39-FD2B-2F8A-5013829B2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6D94095-8C9F-99F0-C3A3-FB0BDBBC8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748A-66E5-49C8-9429-2C01B2C6D14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0297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D2D67AB-3004-54D0-1DF4-F4141F3AA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3D4D381-21D4-0FA6-3D44-90C43D17D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1724-A0C3-42E0-B349-408D01B75EEE}" type="datetimeFigureOut">
              <a:rPr lang="it-IT" smtClean="0"/>
              <a:t>02/07/2025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928C5DC-C9C6-F829-AE8A-9D65C6DA7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560E813-21C0-F5F9-E722-F98749C3B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748A-66E5-49C8-9429-2C01B2C6D14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3220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D950AE59-9C17-B08A-C85B-88B2A895D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1724-A0C3-42E0-B349-408D01B75EEE}" type="datetimeFigureOut">
              <a:rPr lang="it-IT" smtClean="0"/>
              <a:t>02/07/2025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F8E57AE5-360D-38F1-E4D1-A94685B10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6208E2F-F138-1ED7-242D-73A880CAE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748A-66E5-49C8-9429-2C01B2C6D14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7868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3C92B06-8E74-658E-E268-2E60C3D27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541CC2-3F03-21AA-1591-84B88053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12E9EBA-44D2-11BB-DB63-8CAF20E801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A43538-51FF-FEA6-818B-E647582FF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1724-A0C3-42E0-B349-408D01B75EEE}" type="datetimeFigureOut">
              <a:rPr lang="it-IT" smtClean="0"/>
              <a:t>02/07/2025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654294E-C442-6CF7-3FD3-1A4D25A8A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B0D801C-3A9A-930E-BEA9-56F7B8697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748A-66E5-49C8-9429-2C01B2C6D14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0169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E6A44DC-24A5-3A13-0C85-A8B3F3FBB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386C99B-05A9-0C1E-C394-726DA04400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B04B0D3-5E6C-9672-BC2C-31DF9572E0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891A67A-1D86-70FF-E897-1B80629D5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1724-A0C3-42E0-B349-408D01B75EEE}" type="datetimeFigureOut">
              <a:rPr lang="it-IT" smtClean="0"/>
              <a:t>02/07/2025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20AD511-6BEF-A9B9-D3BB-4A59ABBB4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C4B0D09-C3B7-93C7-6CF2-1B0CD2B67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748A-66E5-49C8-9429-2C01B2C6D14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2468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D898DCC-8549-7427-8373-7E9603E36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9E483BB-DB56-7383-78CB-069BA11CF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FBF3791-B23C-4C72-FADB-362D187700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101724-A0C3-42E0-B349-408D01B75EEE}" type="datetimeFigureOut">
              <a:rPr lang="it-IT" smtClean="0"/>
              <a:t>02/07/2025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111650C-86C8-1846-4996-13B7852E5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24D198A-31F5-BB9A-7C09-4E35CE62A3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B2748A-66E5-49C8-9429-2C01B2C6D14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5954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svg"/><Relationship Id="rId4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5.png"/><Relationship Id="rId18" Type="http://schemas.openxmlformats.org/officeDocument/2006/relationships/customXml" Target="../ink/ink34.xml"/><Relationship Id="rId26" Type="http://schemas.openxmlformats.org/officeDocument/2006/relationships/customXml" Target="../ink/ink38.xml"/><Relationship Id="rId3" Type="http://schemas.openxmlformats.org/officeDocument/2006/relationships/image" Target="../media/image62.png"/><Relationship Id="rId21" Type="http://schemas.openxmlformats.org/officeDocument/2006/relationships/image" Target="../media/image69.png"/><Relationship Id="rId7" Type="http://schemas.openxmlformats.org/officeDocument/2006/relationships/image" Target="../media/image620.png"/><Relationship Id="rId12" Type="http://schemas.openxmlformats.org/officeDocument/2006/relationships/customXml" Target="../ink/ink31.xml"/><Relationship Id="rId17" Type="http://schemas.openxmlformats.org/officeDocument/2006/relationships/image" Target="../media/image67.png"/><Relationship Id="rId25" Type="http://schemas.openxmlformats.org/officeDocument/2006/relationships/image" Target="../media/image71.png"/><Relationship Id="rId33" Type="http://schemas.openxmlformats.org/officeDocument/2006/relationships/image" Target="../media/image75.png"/><Relationship Id="rId2" Type="http://schemas.openxmlformats.org/officeDocument/2006/relationships/image" Target="../media/image61.png"/><Relationship Id="rId16" Type="http://schemas.openxmlformats.org/officeDocument/2006/relationships/customXml" Target="../ink/ink33.xml"/><Relationship Id="rId20" Type="http://schemas.openxmlformats.org/officeDocument/2006/relationships/customXml" Target="../ink/ink35.xml"/><Relationship Id="rId29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8.xml"/><Relationship Id="rId11" Type="http://schemas.openxmlformats.org/officeDocument/2006/relationships/image" Target="../media/image640.png"/><Relationship Id="rId24" Type="http://schemas.openxmlformats.org/officeDocument/2006/relationships/customXml" Target="../ink/ink37.xml"/><Relationship Id="rId32" Type="http://schemas.openxmlformats.org/officeDocument/2006/relationships/customXml" Target="../ink/ink41.xml"/><Relationship Id="rId5" Type="http://schemas.openxmlformats.org/officeDocument/2006/relationships/image" Target="../media/image64.png"/><Relationship Id="rId15" Type="http://schemas.openxmlformats.org/officeDocument/2006/relationships/image" Target="../media/image66.png"/><Relationship Id="rId23" Type="http://schemas.openxmlformats.org/officeDocument/2006/relationships/image" Target="../media/image70.png"/><Relationship Id="rId28" Type="http://schemas.openxmlformats.org/officeDocument/2006/relationships/customXml" Target="../ink/ink39.xml"/><Relationship Id="rId10" Type="http://schemas.openxmlformats.org/officeDocument/2006/relationships/customXml" Target="../ink/ink30.xml"/><Relationship Id="rId19" Type="http://schemas.openxmlformats.org/officeDocument/2006/relationships/image" Target="../media/image68.png"/><Relationship Id="rId31" Type="http://schemas.openxmlformats.org/officeDocument/2006/relationships/image" Target="../media/image74.png"/><Relationship Id="rId4" Type="http://schemas.openxmlformats.org/officeDocument/2006/relationships/image" Target="../media/image63.svg"/><Relationship Id="rId9" Type="http://schemas.openxmlformats.org/officeDocument/2006/relationships/image" Target="../media/image63.png"/><Relationship Id="rId14" Type="http://schemas.openxmlformats.org/officeDocument/2006/relationships/customXml" Target="../ink/ink32.xml"/><Relationship Id="rId22" Type="http://schemas.openxmlformats.org/officeDocument/2006/relationships/customXml" Target="../ink/ink36.xml"/><Relationship Id="rId27" Type="http://schemas.openxmlformats.org/officeDocument/2006/relationships/image" Target="../media/image72.png"/><Relationship Id="rId30" Type="http://schemas.openxmlformats.org/officeDocument/2006/relationships/customXml" Target="../ink/ink40.xml"/><Relationship Id="rId8" Type="http://schemas.openxmlformats.org/officeDocument/2006/relationships/customXml" Target="../ink/ink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customXml" Target="../ink/ink46.xml"/><Relationship Id="rId18" Type="http://schemas.openxmlformats.org/officeDocument/2006/relationships/image" Target="../media/image88.png"/><Relationship Id="rId26" Type="http://schemas.openxmlformats.org/officeDocument/2006/relationships/image" Target="../media/image92.png"/><Relationship Id="rId39" Type="http://schemas.openxmlformats.org/officeDocument/2006/relationships/customXml" Target="../ink/ink59.xml"/><Relationship Id="rId21" Type="http://schemas.openxmlformats.org/officeDocument/2006/relationships/customXml" Target="../ink/ink50.xml"/><Relationship Id="rId34" Type="http://schemas.openxmlformats.org/officeDocument/2006/relationships/image" Target="../media/image96.png"/><Relationship Id="rId42" Type="http://schemas.openxmlformats.org/officeDocument/2006/relationships/image" Target="../media/image100.png"/><Relationship Id="rId7" Type="http://schemas.openxmlformats.org/officeDocument/2006/relationships/customXml" Target="../ink/ink43.xml"/><Relationship Id="rId2" Type="http://schemas.openxmlformats.org/officeDocument/2006/relationships/image" Target="../media/image79.png"/><Relationship Id="rId16" Type="http://schemas.openxmlformats.org/officeDocument/2006/relationships/image" Target="../media/image87.png"/><Relationship Id="rId29" Type="http://schemas.openxmlformats.org/officeDocument/2006/relationships/customXml" Target="../ink/ink5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11" Type="http://schemas.openxmlformats.org/officeDocument/2006/relationships/customXml" Target="../ink/ink45.xml"/><Relationship Id="rId24" Type="http://schemas.openxmlformats.org/officeDocument/2006/relationships/image" Target="../media/image91.png"/><Relationship Id="rId32" Type="http://schemas.openxmlformats.org/officeDocument/2006/relationships/image" Target="../media/image95.png"/><Relationship Id="rId37" Type="http://schemas.openxmlformats.org/officeDocument/2006/relationships/customXml" Target="../ink/ink58.xml"/><Relationship Id="rId40" Type="http://schemas.openxmlformats.org/officeDocument/2006/relationships/image" Target="../media/image99.png"/><Relationship Id="rId45" Type="http://schemas.openxmlformats.org/officeDocument/2006/relationships/customXml" Target="../ink/ink62.xml"/><Relationship Id="rId5" Type="http://schemas.openxmlformats.org/officeDocument/2006/relationships/customXml" Target="../ink/ink42.xml"/><Relationship Id="rId15" Type="http://schemas.openxmlformats.org/officeDocument/2006/relationships/customXml" Target="../ink/ink47.xml"/><Relationship Id="rId23" Type="http://schemas.openxmlformats.org/officeDocument/2006/relationships/customXml" Target="../ink/ink51.xml"/><Relationship Id="rId28" Type="http://schemas.openxmlformats.org/officeDocument/2006/relationships/image" Target="../media/image93.png"/><Relationship Id="rId36" Type="http://schemas.openxmlformats.org/officeDocument/2006/relationships/image" Target="../media/image97.png"/><Relationship Id="rId10" Type="http://schemas.openxmlformats.org/officeDocument/2006/relationships/image" Target="../media/image84.png"/><Relationship Id="rId19" Type="http://schemas.openxmlformats.org/officeDocument/2006/relationships/customXml" Target="../ink/ink49.xml"/><Relationship Id="rId31" Type="http://schemas.openxmlformats.org/officeDocument/2006/relationships/customXml" Target="../ink/ink55.xml"/><Relationship Id="rId44" Type="http://schemas.openxmlformats.org/officeDocument/2006/relationships/image" Target="../media/image101.png"/><Relationship Id="rId4" Type="http://schemas.openxmlformats.org/officeDocument/2006/relationships/image" Target="../media/image81.png"/><Relationship Id="rId9" Type="http://schemas.openxmlformats.org/officeDocument/2006/relationships/customXml" Target="../ink/ink44.xml"/><Relationship Id="rId14" Type="http://schemas.openxmlformats.org/officeDocument/2006/relationships/image" Target="../media/image86.png"/><Relationship Id="rId22" Type="http://schemas.openxmlformats.org/officeDocument/2006/relationships/image" Target="../media/image90.png"/><Relationship Id="rId27" Type="http://schemas.openxmlformats.org/officeDocument/2006/relationships/customXml" Target="../ink/ink53.xml"/><Relationship Id="rId30" Type="http://schemas.openxmlformats.org/officeDocument/2006/relationships/image" Target="../media/image94.png"/><Relationship Id="rId35" Type="http://schemas.openxmlformats.org/officeDocument/2006/relationships/customXml" Target="../ink/ink57.xml"/><Relationship Id="rId43" Type="http://schemas.openxmlformats.org/officeDocument/2006/relationships/customXml" Target="../ink/ink61.xml"/><Relationship Id="rId8" Type="http://schemas.openxmlformats.org/officeDocument/2006/relationships/image" Target="../media/image83.png"/><Relationship Id="rId3" Type="http://schemas.openxmlformats.org/officeDocument/2006/relationships/image" Target="../media/image80.png"/><Relationship Id="rId12" Type="http://schemas.openxmlformats.org/officeDocument/2006/relationships/image" Target="../media/image85.png"/><Relationship Id="rId17" Type="http://schemas.openxmlformats.org/officeDocument/2006/relationships/customXml" Target="../ink/ink48.xml"/><Relationship Id="rId25" Type="http://schemas.openxmlformats.org/officeDocument/2006/relationships/customXml" Target="../ink/ink52.xml"/><Relationship Id="rId33" Type="http://schemas.openxmlformats.org/officeDocument/2006/relationships/customXml" Target="../ink/ink56.xml"/><Relationship Id="rId38" Type="http://schemas.openxmlformats.org/officeDocument/2006/relationships/image" Target="../media/image98.png"/><Relationship Id="rId46" Type="http://schemas.openxmlformats.org/officeDocument/2006/relationships/image" Target="../media/image102.png"/><Relationship Id="rId20" Type="http://schemas.openxmlformats.org/officeDocument/2006/relationships/image" Target="../media/image89.png"/><Relationship Id="rId41" Type="http://schemas.openxmlformats.org/officeDocument/2006/relationships/customXml" Target="../ink/ink6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png"/><Relationship Id="rId4" Type="http://schemas.openxmlformats.org/officeDocument/2006/relationships/customXml" Target="../ink/ink6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customXml" Target="../ink/ink69.xml"/><Relationship Id="rId18" Type="http://schemas.openxmlformats.org/officeDocument/2006/relationships/image" Target="../media/image112.png"/><Relationship Id="rId3" Type="http://schemas.openxmlformats.org/officeDocument/2006/relationships/customXml" Target="../ink/ink64.xml"/><Relationship Id="rId7" Type="http://schemas.openxmlformats.org/officeDocument/2006/relationships/customXml" Target="../ink/ink66.xml"/><Relationship Id="rId12" Type="http://schemas.openxmlformats.org/officeDocument/2006/relationships/image" Target="../media/image109.png"/><Relationship Id="rId17" Type="http://schemas.openxmlformats.org/officeDocument/2006/relationships/customXml" Target="../ink/ink71.xml"/><Relationship Id="rId2" Type="http://schemas.openxmlformats.org/officeDocument/2006/relationships/image" Target="../media/image105.png"/><Relationship Id="rId16" Type="http://schemas.openxmlformats.org/officeDocument/2006/relationships/image" Target="../media/image111.png"/><Relationship Id="rId20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11" Type="http://schemas.openxmlformats.org/officeDocument/2006/relationships/customXml" Target="../ink/ink68.xml"/><Relationship Id="rId5" Type="http://schemas.openxmlformats.org/officeDocument/2006/relationships/customXml" Target="../ink/ink65.xml"/><Relationship Id="rId15" Type="http://schemas.openxmlformats.org/officeDocument/2006/relationships/customXml" Target="../ink/ink70.xml"/><Relationship Id="rId10" Type="http://schemas.openxmlformats.org/officeDocument/2006/relationships/image" Target="../media/image108.png"/><Relationship Id="rId19" Type="http://schemas.openxmlformats.org/officeDocument/2006/relationships/customXml" Target="../ink/ink72.xml"/><Relationship Id="rId4" Type="http://schemas.openxmlformats.org/officeDocument/2006/relationships/image" Target="../media/image1050.png"/><Relationship Id="rId9" Type="http://schemas.openxmlformats.org/officeDocument/2006/relationships/customXml" Target="../ink/ink67.xml"/><Relationship Id="rId14" Type="http://schemas.openxmlformats.org/officeDocument/2006/relationships/image" Target="../media/image1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ork.unimi.it/filepub/sicurezza_ict/LineeGuidaCodauPrivacy_GDPR_1.1.pdf" TargetMode="External"/><Relationship Id="rId2" Type="http://schemas.openxmlformats.org/officeDocument/2006/relationships/hyperlink" Target="https://www.garanteprivacy.it/web/guest/home/docweb/-/docweb-display/docweb/10016146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0.png"/><Relationship Id="rId5" Type="http://schemas.openxmlformats.org/officeDocument/2006/relationships/customXml" Target="../ink/ink73.xml"/><Relationship Id="rId4" Type="http://schemas.openxmlformats.org/officeDocument/2006/relationships/hyperlink" Target="https://data.consilium.europa.eu/doc/document/PE-76-2024-INIT/en/pdf" TargetMode="Externa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png"/><Relationship Id="rId18" Type="http://schemas.openxmlformats.org/officeDocument/2006/relationships/customXml" Target="../ink/ink8.xml"/><Relationship Id="rId26" Type="http://schemas.openxmlformats.org/officeDocument/2006/relationships/customXml" Target="../ink/ink12.xml"/><Relationship Id="rId39" Type="http://schemas.openxmlformats.org/officeDocument/2006/relationships/image" Target="../media/image21.png"/><Relationship Id="rId21" Type="http://schemas.openxmlformats.org/officeDocument/2006/relationships/image" Target="../media/image12.png"/><Relationship Id="rId34" Type="http://schemas.openxmlformats.org/officeDocument/2006/relationships/customXml" Target="../ink/ink16.xml"/><Relationship Id="rId42" Type="http://schemas.openxmlformats.org/officeDocument/2006/relationships/customXml" Target="../ink/ink20.xml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6" Type="http://schemas.openxmlformats.org/officeDocument/2006/relationships/customXml" Target="../ink/ink7.xml"/><Relationship Id="rId29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2.xml"/><Relationship Id="rId11" Type="http://schemas.openxmlformats.org/officeDocument/2006/relationships/image" Target="../media/image7.png"/><Relationship Id="rId24" Type="http://schemas.openxmlformats.org/officeDocument/2006/relationships/customXml" Target="../ink/ink11.xml"/><Relationship Id="rId32" Type="http://schemas.openxmlformats.org/officeDocument/2006/relationships/customXml" Target="../ink/ink15.xml"/><Relationship Id="rId37" Type="http://schemas.openxmlformats.org/officeDocument/2006/relationships/image" Target="../media/image20.png"/><Relationship Id="rId40" Type="http://schemas.openxmlformats.org/officeDocument/2006/relationships/customXml" Target="../ink/ink19.xml"/><Relationship Id="rId45" Type="http://schemas.openxmlformats.org/officeDocument/2006/relationships/image" Target="../media/image24.pn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openxmlformats.org/officeDocument/2006/relationships/customXml" Target="../ink/ink13.xml"/><Relationship Id="rId36" Type="http://schemas.openxmlformats.org/officeDocument/2006/relationships/customXml" Target="../ink/ink17.xml"/><Relationship Id="rId10" Type="http://schemas.openxmlformats.org/officeDocument/2006/relationships/customXml" Target="../ink/ink4.xml"/><Relationship Id="rId19" Type="http://schemas.openxmlformats.org/officeDocument/2006/relationships/image" Target="../media/image11.png"/><Relationship Id="rId31" Type="http://schemas.openxmlformats.org/officeDocument/2006/relationships/image" Target="../media/image17.png"/><Relationship Id="rId44" Type="http://schemas.openxmlformats.org/officeDocument/2006/relationships/customXml" Target="../ink/ink21.xml"/><Relationship Id="rId4" Type="http://schemas.openxmlformats.org/officeDocument/2006/relationships/customXml" Target="../ink/ink1.xml"/><Relationship Id="rId9" Type="http://schemas.openxmlformats.org/officeDocument/2006/relationships/image" Target="../media/image6.png"/><Relationship Id="rId14" Type="http://schemas.openxmlformats.org/officeDocument/2006/relationships/customXml" Target="../ink/ink6.xml"/><Relationship Id="rId22" Type="http://schemas.openxmlformats.org/officeDocument/2006/relationships/customXml" Target="../ink/ink10.xml"/><Relationship Id="rId27" Type="http://schemas.openxmlformats.org/officeDocument/2006/relationships/image" Target="../media/image15.png"/><Relationship Id="rId30" Type="http://schemas.openxmlformats.org/officeDocument/2006/relationships/customXml" Target="../ink/ink14.xml"/><Relationship Id="rId35" Type="http://schemas.openxmlformats.org/officeDocument/2006/relationships/image" Target="../media/image19.png"/><Relationship Id="rId43" Type="http://schemas.openxmlformats.org/officeDocument/2006/relationships/image" Target="../media/image23.png"/><Relationship Id="rId8" Type="http://schemas.openxmlformats.org/officeDocument/2006/relationships/customXml" Target="../ink/ink3.xml"/><Relationship Id="rId3" Type="http://schemas.openxmlformats.org/officeDocument/2006/relationships/image" Target="../media/image3.png"/><Relationship Id="rId12" Type="http://schemas.openxmlformats.org/officeDocument/2006/relationships/customXml" Target="../ink/ink5.xml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image" Target="../media/image18.png"/><Relationship Id="rId38" Type="http://schemas.openxmlformats.org/officeDocument/2006/relationships/customXml" Target="../ink/ink18.xml"/><Relationship Id="rId20" Type="http://schemas.openxmlformats.org/officeDocument/2006/relationships/customXml" Target="../ink/ink9.xml"/><Relationship Id="rId4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customXml" Target="../ink/ink22.xml"/><Relationship Id="rId7" Type="http://schemas.openxmlformats.org/officeDocument/2006/relationships/customXml" Target="../ink/ink24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customXml" Target="../ink/ink23.xml"/><Relationship Id="rId10" Type="http://schemas.openxmlformats.org/officeDocument/2006/relationships/image" Target="../media/image29.png"/><Relationship Id="rId4" Type="http://schemas.openxmlformats.org/officeDocument/2006/relationships/image" Target="../media/image26.png"/><Relationship Id="rId9" Type="http://schemas.openxmlformats.org/officeDocument/2006/relationships/customXml" Target="../ink/ink2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Layout" Target="../diagrams/layout1.xml"/><Relationship Id="rId7" Type="http://schemas.openxmlformats.org/officeDocument/2006/relationships/customXml" Target="../ink/ink26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320.png"/><Relationship Id="rId4" Type="http://schemas.openxmlformats.org/officeDocument/2006/relationships/diagramQuickStyle" Target="../diagrams/quickStyle1.xml"/><Relationship Id="rId9" Type="http://schemas.openxmlformats.org/officeDocument/2006/relationships/customXml" Target="../ink/ink2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7" Type="http://schemas.openxmlformats.org/officeDocument/2006/relationships/image" Target="../media/image43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svg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47.svg"/><Relationship Id="rId7" Type="http://schemas.openxmlformats.org/officeDocument/2006/relationships/diagramColors" Target="../diagrams/colors4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419E3DC2-9335-F18D-AE99-569D483F3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91" y="180686"/>
            <a:ext cx="4196456" cy="6204526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1D52103-DDC4-678E-479E-BFA761508CB3}"/>
              </a:ext>
            </a:extLst>
          </p:cNvPr>
          <p:cNvSpPr txBox="1"/>
          <p:nvPr/>
        </p:nvSpPr>
        <p:spPr>
          <a:xfrm>
            <a:off x="4735869" y="897294"/>
            <a:ext cx="6684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800" b="1" i="0" u="none" strike="noStrike" baseline="0" dirty="0">
                <a:solidFill>
                  <a:srgbClr val="21426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Presentazione di Best Practices - Insieme per la Ricerca: Il potere del network tra strutture di Supporto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E5EA3A7-028F-7833-1F7F-C8538A6DA562}"/>
              </a:ext>
            </a:extLst>
          </p:cNvPr>
          <p:cNvSpPr txBox="1"/>
          <p:nvPr/>
        </p:nvSpPr>
        <p:spPr>
          <a:xfrm>
            <a:off x="4735869" y="2562909"/>
            <a:ext cx="698940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Tavolo Ricerca Medica ed Etica della Ricerca</a:t>
            </a:r>
          </a:p>
          <a:p>
            <a:pPr algn="just"/>
            <a:r>
              <a:rPr lang="it-IT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Coordinatrice Sofia Baggini – Università di Pavia</a:t>
            </a:r>
          </a:p>
          <a:p>
            <a:pPr algn="just"/>
            <a:endParaRPr lang="it-IT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it-IT" sz="2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“Il trattamento dei dati personali nei progetti di ricerca. </a:t>
            </a:r>
          </a:p>
          <a:p>
            <a:pPr algn="just"/>
            <a:r>
              <a:rPr lang="it-IT" sz="2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Presentazione di uno strumento contestualizzato e finalizzato alla compliance GDPR”</a:t>
            </a:r>
          </a:p>
          <a:p>
            <a:pPr algn="just"/>
            <a:endParaRPr lang="it-IT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it-IT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it-IT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Antonella Trombetta - Università di Torino</a:t>
            </a:r>
          </a:p>
        </p:txBody>
      </p:sp>
    </p:spTree>
    <p:extLst>
      <p:ext uri="{BB962C8B-B14F-4D97-AF65-F5344CB8AC3E}">
        <p14:creationId xmlns:p14="http://schemas.microsoft.com/office/powerpoint/2010/main" val="18650733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testo, schermata, Carattere, documento&#10;&#10;Il contenuto generato dall&amp;#39;IA potrebbe non essere corretto.">
            <a:extLst>
              <a:ext uri="{FF2B5EF4-FFF2-40B4-BE49-F238E27FC236}">
                <a16:creationId xmlns:a16="http://schemas.microsoft.com/office/drawing/2014/main" id="{BBA58029-6E66-ABAD-AAF2-E740F9F37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713" y="313225"/>
            <a:ext cx="5241683" cy="33945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Immagine 2" descr="Immagine che contiene testo, schermata, Carattere, algebra&#10;&#10;Il contenuto generato dall&amp;#39;IA potrebbe non essere corretto.">
            <a:extLst>
              <a:ext uri="{FF2B5EF4-FFF2-40B4-BE49-F238E27FC236}">
                <a16:creationId xmlns:a16="http://schemas.microsoft.com/office/drawing/2014/main" id="{94915CEC-8E8E-630A-5254-B2CFB43FC5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6098" y="3548065"/>
            <a:ext cx="5975837" cy="3067782"/>
          </a:xfrm>
          <a:prstGeom prst="rect">
            <a:avLst/>
          </a:prstGeom>
        </p:spPr>
      </p:pic>
      <p:pic>
        <p:nvPicPr>
          <p:cNvPr id="4" name="Elemento grafico 3" descr="Strada con due vie con un sentiero contorno">
            <a:extLst>
              <a:ext uri="{FF2B5EF4-FFF2-40B4-BE49-F238E27FC236}">
                <a16:creationId xmlns:a16="http://schemas.microsoft.com/office/drawing/2014/main" id="{3B348EB9-A9D5-FF89-A5C7-0FABB15545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77609" y="4070776"/>
            <a:ext cx="2250830" cy="2180492"/>
          </a:xfrm>
          <a:prstGeom prst="rect">
            <a:avLst/>
          </a:prstGeom>
        </p:spPr>
      </p:pic>
      <p:pic>
        <p:nvPicPr>
          <p:cNvPr id="1026" name="Picture 2" descr="Assistenza e Sviluppo LimeSurvey | SocialWeb Solutions">
            <a:extLst>
              <a:ext uri="{FF2B5EF4-FFF2-40B4-BE49-F238E27FC236}">
                <a16:creationId xmlns:a16="http://schemas.microsoft.com/office/drawing/2014/main" id="{94FA38C0-23C9-628B-A7E5-124B8986C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753" y="1098188"/>
            <a:ext cx="2749685" cy="78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603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testo, schermata, Carattere, algebra&#10;&#10;Il contenuto generato dall&amp;#39;IA potrebbe non essere corretto.">
            <a:extLst>
              <a:ext uri="{FF2B5EF4-FFF2-40B4-BE49-F238E27FC236}">
                <a16:creationId xmlns:a16="http://schemas.microsoft.com/office/drawing/2014/main" id="{E459E375-52B9-D106-8F1A-BD934C2988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56" y="608649"/>
            <a:ext cx="5200650" cy="1997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Elemento grafico 2" descr="Bussola con riempimento a tinta unita">
            <a:extLst>
              <a:ext uri="{FF2B5EF4-FFF2-40B4-BE49-F238E27FC236}">
                <a16:creationId xmlns:a16="http://schemas.microsoft.com/office/drawing/2014/main" id="{D8AB8D5A-B525-CF69-BA27-47FED3DD3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83415" y="826477"/>
            <a:ext cx="914400" cy="914400"/>
          </a:xfrm>
          <a:prstGeom prst="rect">
            <a:avLst/>
          </a:prstGeom>
        </p:spPr>
      </p:pic>
      <p:pic>
        <p:nvPicPr>
          <p:cNvPr id="4" name="Immagine 3" descr="Immagine che contiene testo, schermata, Carattere, lettera&#10;&#10;Il contenuto generato dall&amp;#39;IA potrebbe non essere corretto.">
            <a:extLst>
              <a:ext uri="{FF2B5EF4-FFF2-40B4-BE49-F238E27FC236}">
                <a16:creationId xmlns:a16="http://schemas.microsoft.com/office/drawing/2014/main" id="{938A882F-25D5-D441-1FFD-D7D019F92A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3851" y="2827506"/>
            <a:ext cx="5591022" cy="34695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0" name="Gruppo 19">
            <a:extLst>
              <a:ext uri="{FF2B5EF4-FFF2-40B4-BE49-F238E27FC236}">
                <a16:creationId xmlns:a16="http://schemas.microsoft.com/office/drawing/2014/main" id="{67A557DF-6B03-0044-C501-CA6178C21891}"/>
              </a:ext>
            </a:extLst>
          </p:cNvPr>
          <p:cNvGrpSpPr/>
          <p:nvPr/>
        </p:nvGrpSpPr>
        <p:grpSpPr>
          <a:xfrm>
            <a:off x="2375173" y="3924363"/>
            <a:ext cx="3939840" cy="1099440"/>
            <a:chOff x="2375173" y="3924363"/>
            <a:chExt cx="3939840" cy="1099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" name="Input penna 4">
                  <a:extLst>
                    <a:ext uri="{FF2B5EF4-FFF2-40B4-BE49-F238E27FC236}">
                      <a16:creationId xmlns:a16="http://schemas.microsoft.com/office/drawing/2014/main" id="{AD8F7B27-829E-A0C5-60D2-EB83F63F03F8}"/>
                    </a:ext>
                  </a:extLst>
                </p14:cNvPr>
                <p14:cNvContentPartPr/>
                <p14:nvPr/>
              </p14:nvContentPartPr>
              <p14:xfrm>
                <a:off x="5013613" y="3956043"/>
                <a:ext cx="1238400" cy="725400"/>
              </p14:xfrm>
            </p:contentPart>
          </mc:Choice>
          <mc:Fallback xmlns="">
            <p:pic>
              <p:nvPicPr>
                <p:cNvPr id="5" name="Input penna 4">
                  <a:extLst>
                    <a:ext uri="{FF2B5EF4-FFF2-40B4-BE49-F238E27FC236}">
                      <a16:creationId xmlns:a16="http://schemas.microsoft.com/office/drawing/2014/main" id="{AD8F7B27-829E-A0C5-60D2-EB83F63F03F8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007493" y="3949923"/>
                  <a:ext cx="1250640" cy="73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" name="Input penna 5">
                  <a:extLst>
                    <a:ext uri="{FF2B5EF4-FFF2-40B4-BE49-F238E27FC236}">
                      <a16:creationId xmlns:a16="http://schemas.microsoft.com/office/drawing/2014/main" id="{B168EF5A-CED2-1687-6BD7-937B05028158}"/>
                    </a:ext>
                  </a:extLst>
                </p14:cNvPr>
                <p14:cNvContentPartPr/>
                <p14:nvPr/>
              </p14:nvContentPartPr>
              <p14:xfrm>
                <a:off x="6120973" y="3924363"/>
                <a:ext cx="194040" cy="179280"/>
              </p14:xfrm>
            </p:contentPart>
          </mc:Choice>
          <mc:Fallback xmlns="">
            <p:pic>
              <p:nvPicPr>
                <p:cNvPr id="6" name="Input penna 5">
                  <a:extLst>
                    <a:ext uri="{FF2B5EF4-FFF2-40B4-BE49-F238E27FC236}">
                      <a16:creationId xmlns:a16="http://schemas.microsoft.com/office/drawing/2014/main" id="{B168EF5A-CED2-1687-6BD7-937B05028158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114853" y="3918243"/>
                  <a:ext cx="20628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" name="Input penna 7">
                  <a:extLst>
                    <a:ext uri="{FF2B5EF4-FFF2-40B4-BE49-F238E27FC236}">
                      <a16:creationId xmlns:a16="http://schemas.microsoft.com/office/drawing/2014/main" id="{1D0AD5D2-82BA-9B6C-7B8B-B0B21C7450AF}"/>
                    </a:ext>
                  </a:extLst>
                </p14:cNvPr>
                <p14:cNvContentPartPr/>
                <p14:nvPr/>
              </p14:nvContentPartPr>
              <p14:xfrm>
                <a:off x="2375173" y="4687203"/>
                <a:ext cx="16920" cy="331200"/>
              </p14:xfrm>
            </p:contentPart>
          </mc:Choice>
          <mc:Fallback xmlns="">
            <p:pic>
              <p:nvPicPr>
                <p:cNvPr id="8" name="Input penna 7">
                  <a:extLst>
                    <a:ext uri="{FF2B5EF4-FFF2-40B4-BE49-F238E27FC236}">
                      <a16:creationId xmlns:a16="http://schemas.microsoft.com/office/drawing/2014/main" id="{1D0AD5D2-82BA-9B6C-7B8B-B0B21C7450AF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369053" y="4681083"/>
                  <a:ext cx="29160" cy="34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Input penna 8">
                  <a:extLst>
                    <a:ext uri="{FF2B5EF4-FFF2-40B4-BE49-F238E27FC236}">
                      <a16:creationId xmlns:a16="http://schemas.microsoft.com/office/drawing/2014/main" id="{97B8F145-BEC2-3D52-3DC1-197742F2E86C}"/>
                    </a:ext>
                  </a:extLst>
                </p14:cNvPr>
                <p14:cNvContentPartPr/>
                <p14:nvPr/>
              </p14:nvContentPartPr>
              <p14:xfrm>
                <a:off x="2473453" y="4700883"/>
                <a:ext cx="226080" cy="284760"/>
              </p14:xfrm>
            </p:contentPart>
          </mc:Choice>
          <mc:Fallback xmlns="">
            <p:pic>
              <p:nvPicPr>
                <p:cNvPr id="9" name="Input penna 8">
                  <a:extLst>
                    <a:ext uri="{FF2B5EF4-FFF2-40B4-BE49-F238E27FC236}">
                      <a16:creationId xmlns:a16="http://schemas.microsoft.com/office/drawing/2014/main" id="{97B8F145-BEC2-3D52-3DC1-197742F2E86C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467333" y="4694763"/>
                  <a:ext cx="238320" cy="29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0" name="Input penna 9">
                  <a:extLst>
                    <a:ext uri="{FF2B5EF4-FFF2-40B4-BE49-F238E27FC236}">
                      <a16:creationId xmlns:a16="http://schemas.microsoft.com/office/drawing/2014/main" id="{7B2620F9-4254-5648-A6E9-947E65E3F21C}"/>
                    </a:ext>
                  </a:extLst>
                </p14:cNvPr>
                <p14:cNvContentPartPr/>
                <p14:nvPr/>
              </p14:nvContentPartPr>
              <p14:xfrm>
                <a:off x="2781613" y="4713483"/>
                <a:ext cx="54360" cy="310320"/>
              </p14:xfrm>
            </p:contentPart>
          </mc:Choice>
          <mc:Fallback xmlns="">
            <p:pic>
              <p:nvPicPr>
                <p:cNvPr id="10" name="Input penna 9">
                  <a:extLst>
                    <a:ext uri="{FF2B5EF4-FFF2-40B4-BE49-F238E27FC236}">
                      <a16:creationId xmlns:a16="http://schemas.microsoft.com/office/drawing/2014/main" id="{7B2620F9-4254-5648-A6E9-947E65E3F21C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775493" y="4707363"/>
                  <a:ext cx="66600" cy="32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1" name="Input penna 10">
                  <a:extLst>
                    <a:ext uri="{FF2B5EF4-FFF2-40B4-BE49-F238E27FC236}">
                      <a16:creationId xmlns:a16="http://schemas.microsoft.com/office/drawing/2014/main" id="{CB9CB04C-BB0D-01E9-D472-7078AAE1E988}"/>
                    </a:ext>
                  </a:extLst>
                </p14:cNvPr>
                <p14:cNvContentPartPr/>
                <p14:nvPr/>
              </p14:nvContentPartPr>
              <p14:xfrm>
                <a:off x="2767573" y="4710243"/>
                <a:ext cx="184680" cy="31680"/>
              </p14:xfrm>
            </p:contentPart>
          </mc:Choice>
          <mc:Fallback xmlns="">
            <p:pic>
              <p:nvPicPr>
                <p:cNvPr id="11" name="Input penna 10">
                  <a:extLst>
                    <a:ext uri="{FF2B5EF4-FFF2-40B4-BE49-F238E27FC236}">
                      <a16:creationId xmlns:a16="http://schemas.microsoft.com/office/drawing/2014/main" id="{CB9CB04C-BB0D-01E9-D472-7078AAE1E988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2761453" y="4704123"/>
                  <a:ext cx="19692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2" name="Input penna 11">
                  <a:extLst>
                    <a:ext uri="{FF2B5EF4-FFF2-40B4-BE49-F238E27FC236}">
                      <a16:creationId xmlns:a16="http://schemas.microsoft.com/office/drawing/2014/main" id="{AAF085C8-F5E0-73B1-5D70-2023CDC85C4C}"/>
                    </a:ext>
                  </a:extLst>
                </p14:cNvPr>
                <p14:cNvContentPartPr/>
                <p14:nvPr/>
              </p14:nvContentPartPr>
              <p14:xfrm>
                <a:off x="2819053" y="4791243"/>
                <a:ext cx="298800" cy="188640"/>
              </p14:xfrm>
            </p:contentPart>
          </mc:Choice>
          <mc:Fallback xmlns="">
            <p:pic>
              <p:nvPicPr>
                <p:cNvPr id="12" name="Input penna 11">
                  <a:extLst>
                    <a:ext uri="{FF2B5EF4-FFF2-40B4-BE49-F238E27FC236}">
                      <a16:creationId xmlns:a16="http://schemas.microsoft.com/office/drawing/2014/main" id="{AAF085C8-F5E0-73B1-5D70-2023CDC85C4C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812933" y="4785123"/>
                  <a:ext cx="31104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3" name="Input penna 12">
                  <a:extLst>
                    <a:ext uri="{FF2B5EF4-FFF2-40B4-BE49-F238E27FC236}">
                      <a16:creationId xmlns:a16="http://schemas.microsoft.com/office/drawing/2014/main" id="{BCCE5D70-B46B-ACE5-EAB0-439AA40C9FB1}"/>
                    </a:ext>
                  </a:extLst>
                </p14:cNvPr>
                <p14:cNvContentPartPr/>
                <p14:nvPr/>
              </p14:nvContentPartPr>
              <p14:xfrm>
                <a:off x="3173293" y="4716723"/>
                <a:ext cx="427680" cy="275400"/>
              </p14:xfrm>
            </p:contentPart>
          </mc:Choice>
          <mc:Fallback xmlns="">
            <p:pic>
              <p:nvPicPr>
                <p:cNvPr id="13" name="Input penna 12">
                  <a:extLst>
                    <a:ext uri="{FF2B5EF4-FFF2-40B4-BE49-F238E27FC236}">
                      <a16:creationId xmlns:a16="http://schemas.microsoft.com/office/drawing/2014/main" id="{BCCE5D70-B46B-ACE5-EAB0-439AA40C9FB1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167173" y="4710603"/>
                  <a:ext cx="439920" cy="28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4" name="Input penna 13">
                  <a:extLst>
                    <a:ext uri="{FF2B5EF4-FFF2-40B4-BE49-F238E27FC236}">
                      <a16:creationId xmlns:a16="http://schemas.microsoft.com/office/drawing/2014/main" id="{5BD39CEA-20EE-37BA-361D-07E268D9AE4B}"/>
                    </a:ext>
                  </a:extLst>
                </p14:cNvPr>
                <p14:cNvContentPartPr/>
                <p14:nvPr/>
              </p14:nvContentPartPr>
              <p14:xfrm>
                <a:off x="3695653" y="4686843"/>
                <a:ext cx="147240" cy="276120"/>
              </p14:xfrm>
            </p:contentPart>
          </mc:Choice>
          <mc:Fallback xmlns="">
            <p:pic>
              <p:nvPicPr>
                <p:cNvPr id="14" name="Input penna 13">
                  <a:extLst>
                    <a:ext uri="{FF2B5EF4-FFF2-40B4-BE49-F238E27FC236}">
                      <a16:creationId xmlns:a16="http://schemas.microsoft.com/office/drawing/2014/main" id="{5BD39CEA-20EE-37BA-361D-07E268D9AE4B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3689533" y="4680723"/>
                  <a:ext cx="159480" cy="28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5" name="Input penna 14">
                  <a:extLst>
                    <a:ext uri="{FF2B5EF4-FFF2-40B4-BE49-F238E27FC236}">
                      <a16:creationId xmlns:a16="http://schemas.microsoft.com/office/drawing/2014/main" id="{6CE7B1D6-2AA8-4571-9236-01BF5EBF1B6E}"/>
                    </a:ext>
                  </a:extLst>
                </p14:cNvPr>
                <p14:cNvContentPartPr/>
                <p14:nvPr/>
              </p14:nvContentPartPr>
              <p14:xfrm>
                <a:off x="3705733" y="4821483"/>
                <a:ext cx="131400" cy="59040"/>
              </p14:xfrm>
            </p:contentPart>
          </mc:Choice>
          <mc:Fallback xmlns="">
            <p:pic>
              <p:nvPicPr>
                <p:cNvPr id="15" name="Input penna 14">
                  <a:extLst>
                    <a:ext uri="{FF2B5EF4-FFF2-40B4-BE49-F238E27FC236}">
                      <a16:creationId xmlns:a16="http://schemas.microsoft.com/office/drawing/2014/main" id="{6CE7B1D6-2AA8-4571-9236-01BF5EBF1B6E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3699613" y="4815363"/>
                  <a:ext cx="14364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6" name="Input penna 15">
                  <a:extLst>
                    <a:ext uri="{FF2B5EF4-FFF2-40B4-BE49-F238E27FC236}">
                      <a16:creationId xmlns:a16="http://schemas.microsoft.com/office/drawing/2014/main" id="{4CEA8B0A-D833-892B-5CEA-7FB8FB880303}"/>
                    </a:ext>
                  </a:extLst>
                </p14:cNvPr>
                <p14:cNvContentPartPr/>
                <p14:nvPr/>
              </p14:nvContentPartPr>
              <p14:xfrm>
                <a:off x="3898693" y="4711323"/>
                <a:ext cx="263520" cy="269280"/>
              </p14:xfrm>
            </p:contentPart>
          </mc:Choice>
          <mc:Fallback xmlns="">
            <p:pic>
              <p:nvPicPr>
                <p:cNvPr id="16" name="Input penna 15">
                  <a:extLst>
                    <a:ext uri="{FF2B5EF4-FFF2-40B4-BE49-F238E27FC236}">
                      <a16:creationId xmlns:a16="http://schemas.microsoft.com/office/drawing/2014/main" id="{4CEA8B0A-D833-892B-5CEA-7FB8FB880303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3892573" y="4705203"/>
                  <a:ext cx="275760" cy="28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7" name="Input penna 16">
                  <a:extLst>
                    <a:ext uri="{FF2B5EF4-FFF2-40B4-BE49-F238E27FC236}">
                      <a16:creationId xmlns:a16="http://schemas.microsoft.com/office/drawing/2014/main" id="{BDA2E889-E9D4-6B60-FA9A-0CAF568EF113}"/>
                    </a:ext>
                  </a:extLst>
                </p14:cNvPr>
                <p14:cNvContentPartPr/>
                <p14:nvPr/>
              </p14:nvContentPartPr>
              <p14:xfrm>
                <a:off x="4239613" y="4766043"/>
                <a:ext cx="144360" cy="235440"/>
              </p14:xfrm>
            </p:contentPart>
          </mc:Choice>
          <mc:Fallback xmlns="">
            <p:pic>
              <p:nvPicPr>
                <p:cNvPr id="17" name="Input penna 16">
                  <a:extLst>
                    <a:ext uri="{FF2B5EF4-FFF2-40B4-BE49-F238E27FC236}">
                      <a16:creationId xmlns:a16="http://schemas.microsoft.com/office/drawing/2014/main" id="{BDA2E889-E9D4-6B60-FA9A-0CAF568EF113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233493" y="4759923"/>
                  <a:ext cx="15660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8" name="Input penna 17">
                  <a:extLst>
                    <a:ext uri="{FF2B5EF4-FFF2-40B4-BE49-F238E27FC236}">
                      <a16:creationId xmlns:a16="http://schemas.microsoft.com/office/drawing/2014/main" id="{5A063882-C1FA-7588-6168-82E3C8132E61}"/>
                    </a:ext>
                  </a:extLst>
                </p14:cNvPr>
                <p14:cNvContentPartPr/>
                <p14:nvPr/>
              </p14:nvContentPartPr>
              <p14:xfrm>
                <a:off x="4437253" y="4731123"/>
                <a:ext cx="198720" cy="243360"/>
              </p14:xfrm>
            </p:contentPart>
          </mc:Choice>
          <mc:Fallback xmlns="">
            <p:pic>
              <p:nvPicPr>
                <p:cNvPr id="18" name="Input penna 17">
                  <a:extLst>
                    <a:ext uri="{FF2B5EF4-FFF2-40B4-BE49-F238E27FC236}">
                      <a16:creationId xmlns:a16="http://schemas.microsoft.com/office/drawing/2014/main" id="{5A063882-C1FA-7588-6168-82E3C8132E61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431133" y="4725003"/>
                  <a:ext cx="21096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19" name="Input penna 18">
                  <a:extLst>
                    <a:ext uri="{FF2B5EF4-FFF2-40B4-BE49-F238E27FC236}">
                      <a16:creationId xmlns:a16="http://schemas.microsoft.com/office/drawing/2014/main" id="{BF0DC49D-A9D0-B71D-A081-ED25DF1F8AB3}"/>
                    </a:ext>
                  </a:extLst>
                </p14:cNvPr>
                <p14:cNvContentPartPr/>
                <p14:nvPr/>
              </p14:nvContentPartPr>
              <p14:xfrm>
                <a:off x="4724533" y="4699803"/>
                <a:ext cx="16920" cy="251280"/>
              </p14:xfrm>
            </p:contentPart>
          </mc:Choice>
          <mc:Fallback xmlns="">
            <p:pic>
              <p:nvPicPr>
                <p:cNvPr id="19" name="Input penna 18">
                  <a:extLst>
                    <a:ext uri="{FF2B5EF4-FFF2-40B4-BE49-F238E27FC236}">
                      <a16:creationId xmlns:a16="http://schemas.microsoft.com/office/drawing/2014/main" id="{BF0DC49D-A9D0-B71D-A081-ED25DF1F8AB3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4718413" y="4693683"/>
                  <a:ext cx="29160" cy="2635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896363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877956A1-505E-31D5-9BB7-E5C57672CA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727" y="1406402"/>
            <a:ext cx="5560403" cy="1575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9CFCBEBC-18E5-8170-9B59-5F76656451F0}"/>
              </a:ext>
            </a:extLst>
          </p:cNvPr>
          <p:cNvSpPr txBox="1">
            <a:spLocks/>
          </p:cNvSpPr>
          <p:nvPr/>
        </p:nvSpPr>
        <p:spPr>
          <a:xfrm>
            <a:off x="352425" y="193675"/>
            <a:ext cx="10515600" cy="873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21426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>
                <a:latin typeface="Calibri"/>
                <a:ea typeface="Calibri"/>
                <a:cs typeface="Calibri"/>
              </a:rPr>
              <a:t>Strumenti in itinere:</a:t>
            </a:r>
          </a:p>
        </p:txBody>
      </p:sp>
      <p:pic>
        <p:nvPicPr>
          <p:cNvPr id="6" name="Immagine 5" descr="Immagine che contiene testo, schermat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EE2C7D6A-C060-E44D-9537-1B74DA6EF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27" y="3319096"/>
            <a:ext cx="5555273" cy="15774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magine 6" descr="Immagine che contiene testo, schermata, Carattere, documento&#10;&#10;Il contenuto generato dall&amp;#39;IA potrebbe non essere corretto.">
            <a:extLst>
              <a:ext uri="{FF2B5EF4-FFF2-40B4-BE49-F238E27FC236}">
                <a16:creationId xmlns:a16="http://schemas.microsoft.com/office/drawing/2014/main" id="{7E2CF209-9448-93F7-E506-E926180A4D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1505" y="1406402"/>
            <a:ext cx="5186729" cy="39667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83396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4790F99-C881-47C9-B3DC-C959D4418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ED8D03E-F375-4E67-B932-FF9B007BB4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1344152" y="387180"/>
            <a:ext cx="3850317" cy="6538623"/>
          </a:xfrm>
          <a:custGeom>
            <a:avLst/>
            <a:gdLst>
              <a:gd name="connsiteX0" fmla="*/ 0 w 3850317"/>
              <a:gd name="connsiteY0" fmla="*/ 0 h 5978116"/>
              <a:gd name="connsiteX1" fmla="*/ 3850317 w 3850317"/>
              <a:gd name="connsiteY1" fmla="*/ 0 h 5978116"/>
              <a:gd name="connsiteX2" fmla="*/ 3840373 w 3850317"/>
              <a:gd name="connsiteY2" fmla="*/ 258313 h 5978116"/>
              <a:gd name="connsiteX3" fmla="*/ 3755448 w 3850317"/>
              <a:gd name="connsiteY3" fmla="*/ 1537847 h 5978116"/>
              <a:gd name="connsiteX4" fmla="*/ 3150490 w 3850317"/>
              <a:gd name="connsiteY4" fmla="*/ 3989537 h 5978116"/>
              <a:gd name="connsiteX5" fmla="*/ 3089544 w 3850317"/>
              <a:gd name="connsiteY5" fmla="*/ 3606200 h 5978116"/>
              <a:gd name="connsiteX6" fmla="*/ 2922635 w 3850317"/>
              <a:gd name="connsiteY6" fmla="*/ 4519351 h 5978116"/>
              <a:gd name="connsiteX7" fmla="*/ 2904628 w 3850317"/>
              <a:gd name="connsiteY7" fmla="*/ 4466023 h 5978116"/>
              <a:gd name="connsiteX8" fmla="*/ 2825329 w 3850317"/>
              <a:gd name="connsiteY8" fmla="*/ 4562983 h 5978116"/>
              <a:gd name="connsiteX9" fmla="*/ 2695127 w 3850317"/>
              <a:gd name="connsiteY9" fmla="*/ 4973329 h 5978116"/>
              <a:gd name="connsiteX10" fmla="*/ 2501208 w 3850317"/>
              <a:gd name="connsiteY10" fmla="*/ 4457366 h 5978116"/>
              <a:gd name="connsiteX11" fmla="*/ 2209291 w 3850317"/>
              <a:gd name="connsiteY11" fmla="*/ 5028388 h 5978116"/>
              <a:gd name="connsiteX12" fmla="*/ 2135532 w 3850317"/>
              <a:gd name="connsiteY12" fmla="*/ 5321344 h 5978116"/>
              <a:gd name="connsiteX13" fmla="*/ 2009139 w 3850317"/>
              <a:gd name="connsiteY13" fmla="*/ 4714655 h 5978116"/>
              <a:gd name="connsiteX14" fmla="*/ 1918759 w 3850317"/>
              <a:gd name="connsiteY14" fmla="*/ 4486454 h 5978116"/>
              <a:gd name="connsiteX15" fmla="*/ 1800676 w 3850317"/>
              <a:gd name="connsiteY15" fmla="*/ 4608346 h 5978116"/>
              <a:gd name="connsiteX16" fmla="*/ 1614721 w 3850317"/>
              <a:gd name="connsiteY16" fmla="*/ 5319612 h 5978116"/>
              <a:gd name="connsiteX17" fmla="*/ 1530921 w 3850317"/>
              <a:gd name="connsiteY17" fmla="*/ 5433540 h 5978116"/>
              <a:gd name="connsiteX18" fmla="*/ 1569705 w 3850317"/>
              <a:gd name="connsiteY18" fmla="*/ 4803650 h 5978116"/>
              <a:gd name="connsiteX19" fmla="*/ 1517416 w 3850317"/>
              <a:gd name="connsiteY19" fmla="*/ 4640204 h 5978116"/>
              <a:gd name="connsiteX20" fmla="*/ 1425997 w 3850317"/>
              <a:gd name="connsiteY20" fmla="*/ 4800187 h 5978116"/>
              <a:gd name="connsiteX21" fmla="*/ 1348083 w 3850317"/>
              <a:gd name="connsiteY21" fmla="*/ 5363245 h 5978116"/>
              <a:gd name="connsiteX22" fmla="*/ 1200566 w 3850317"/>
              <a:gd name="connsiteY22" fmla="*/ 5526691 h 5978116"/>
              <a:gd name="connsiteX23" fmla="*/ 1027770 w 3850317"/>
              <a:gd name="connsiteY23" fmla="*/ 5803718 h 5978116"/>
              <a:gd name="connsiteX24" fmla="*/ 892373 w 3850317"/>
              <a:gd name="connsiteY24" fmla="*/ 5604950 h 5978116"/>
              <a:gd name="connsiteX25" fmla="*/ 681487 w 3850317"/>
              <a:gd name="connsiteY25" fmla="*/ 5914528 h 5978116"/>
              <a:gd name="connsiteX26" fmla="*/ 414155 w 3850317"/>
              <a:gd name="connsiteY26" fmla="*/ 5817569 h 5978116"/>
              <a:gd name="connsiteX27" fmla="*/ 360135 w 3850317"/>
              <a:gd name="connsiteY27" fmla="*/ 5287062 h 5978116"/>
              <a:gd name="connsiteX28" fmla="*/ 281875 w 3850317"/>
              <a:gd name="connsiteY28" fmla="*/ 4677256 h 5978116"/>
              <a:gd name="connsiteX29" fmla="*/ 237897 w 3850317"/>
              <a:gd name="connsiteY29" fmla="*/ 4207696 h 5978116"/>
              <a:gd name="connsiteX30" fmla="*/ 145093 w 3850317"/>
              <a:gd name="connsiteY30" fmla="*/ 3878379 h 5978116"/>
              <a:gd name="connsiteX31" fmla="*/ 72373 w 3850317"/>
              <a:gd name="connsiteY31" fmla="*/ 2447189 h 5978116"/>
              <a:gd name="connsiteX32" fmla="*/ 0 w 3850317"/>
              <a:gd name="connsiteY32" fmla="*/ 0 h 597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50317" h="5978116">
                <a:moveTo>
                  <a:pt x="0" y="0"/>
                </a:moveTo>
                <a:lnTo>
                  <a:pt x="3850317" y="0"/>
                </a:lnTo>
                <a:lnTo>
                  <a:pt x="3840373" y="258313"/>
                </a:lnTo>
                <a:cubicBezTo>
                  <a:pt x="3816350" y="852957"/>
                  <a:pt x="3786959" y="1372106"/>
                  <a:pt x="3755448" y="1537847"/>
                </a:cubicBezTo>
                <a:cubicBezTo>
                  <a:pt x="3300085" y="3936555"/>
                  <a:pt x="3150490" y="3989537"/>
                  <a:pt x="3150490" y="3989537"/>
                </a:cubicBezTo>
                <a:cubicBezTo>
                  <a:pt x="3150490" y="3989537"/>
                  <a:pt x="3124172" y="3732940"/>
                  <a:pt x="3089544" y="3606200"/>
                </a:cubicBezTo>
                <a:cubicBezTo>
                  <a:pt x="3082618" y="3784537"/>
                  <a:pt x="2946529" y="4491302"/>
                  <a:pt x="2922635" y="4519351"/>
                </a:cubicBezTo>
                <a:cubicBezTo>
                  <a:pt x="2916749" y="4502729"/>
                  <a:pt x="2910515" y="4484030"/>
                  <a:pt x="2904628" y="4466023"/>
                </a:cubicBezTo>
                <a:cubicBezTo>
                  <a:pt x="2884890" y="4501344"/>
                  <a:pt x="2859958" y="4534241"/>
                  <a:pt x="2825329" y="4562983"/>
                </a:cubicBezTo>
                <a:cubicBezTo>
                  <a:pt x="2706208" y="4662020"/>
                  <a:pt x="2743260" y="4833430"/>
                  <a:pt x="2695127" y="4973329"/>
                </a:cubicBezTo>
                <a:cubicBezTo>
                  <a:pt x="2446495" y="4877408"/>
                  <a:pt x="2545186" y="4641589"/>
                  <a:pt x="2501208" y="4457366"/>
                </a:cubicBezTo>
                <a:cubicBezTo>
                  <a:pt x="2341225" y="4936277"/>
                  <a:pt x="2267120" y="4837932"/>
                  <a:pt x="2209291" y="5028388"/>
                </a:cubicBezTo>
                <a:cubicBezTo>
                  <a:pt x="2137610" y="5264900"/>
                  <a:pt x="2135532" y="5321344"/>
                  <a:pt x="2135532" y="5321344"/>
                </a:cubicBezTo>
                <a:cubicBezTo>
                  <a:pt x="2004983" y="5137467"/>
                  <a:pt x="2054502" y="4933506"/>
                  <a:pt x="2009139" y="4714655"/>
                </a:cubicBezTo>
                <a:cubicBezTo>
                  <a:pt x="1956503" y="4642281"/>
                  <a:pt x="1932264" y="4565753"/>
                  <a:pt x="1918759" y="4486454"/>
                </a:cubicBezTo>
                <a:cubicBezTo>
                  <a:pt x="1889671" y="4439359"/>
                  <a:pt x="1848463" y="4656479"/>
                  <a:pt x="1800676" y="4608346"/>
                </a:cubicBezTo>
                <a:cubicBezTo>
                  <a:pt x="1760507" y="4832391"/>
                  <a:pt x="1681208" y="5047087"/>
                  <a:pt x="1614721" y="5319612"/>
                </a:cubicBezTo>
                <a:cubicBezTo>
                  <a:pt x="1580786" y="5457780"/>
                  <a:pt x="1530574" y="5446352"/>
                  <a:pt x="1530921" y="5433540"/>
                </a:cubicBezTo>
                <a:cubicBezTo>
                  <a:pt x="1532998" y="5109418"/>
                  <a:pt x="1600177" y="5128464"/>
                  <a:pt x="1569705" y="4803650"/>
                </a:cubicBezTo>
                <a:cubicBezTo>
                  <a:pt x="1566242" y="4746167"/>
                  <a:pt x="1596022" y="4651631"/>
                  <a:pt x="1517416" y="4640204"/>
                </a:cubicBezTo>
                <a:cubicBezTo>
                  <a:pt x="1415608" y="4628430"/>
                  <a:pt x="1436385" y="4747898"/>
                  <a:pt x="1425997" y="4800187"/>
                </a:cubicBezTo>
                <a:cubicBezTo>
                  <a:pt x="1389291" y="5009342"/>
                  <a:pt x="1370938" y="5149241"/>
                  <a:pt x="1348083" y="5363245"/>
                </a:cubicBezTo>
                <a:cubicBezTo>
                  <a:pt x="1336655" y="5453625"/>
                  <a:pt x="1352931" y="5563743"/>
                  <a:pt x="1200566" y="5526691"/>
                </a:cubicBezTo>
                <a:cubicBezTo>
                  <a:pt x="1051664" y="5551623"/>
                  <a:pt x="1099105" y="5719570"/>
                  <a:pt x="1027770" y="5803718"/>
                </a:cubicBezTo>
                <a:cubicBezTo>
                  <a:pt x="945009" y="5758701"/>
                  <a:pt x="1003184" y="5640964"/>
                  <a:pt x="892373" y="5604950"/>
                </a:cubicBezTo>
                <a:cubicBezTo>
                  <a:pt x="925963" y="5772552"/>
                  <a:pt x="680448" y="5747619"/>
                  <a:pt x="681487" y="5914528"/>
                </a:cubicBezTo>
                <a:cubicBezTo>
                  <a:pt x="534662" y="6049233"/>
                  <a:pt x="467137" y="5947425"/>
                  <a:pt x="414155" y="5817569"/>
                </a:cubicBezTo>
                <a:cubicBezTo>
                  <a:pt x="348015" y="5648929"/>
                  <a:pt x="370177" y="5468515"/>
                  <a:pt x="360135" y="5287062"/>
                </a:cubicBezTo>
                <a:cubicBezTo>
                  <a:pt x="338319" y="5059207"/>
                  <a:pt x="278758" y="4907881"/>
                  <a:pt x="281875" y="4677256"/>
                </a:cubicBezTo>
                <a:cubicBezTo>
                  <a:pt x="237204" y="4527316"/>
                  <a:pt x="250017" y="4367332"/>
                  <a:pt x="237897" y="4207696"/>
                </a:cubicBezTo>
                <a:cubicBezTo>
                  <a:pt x="210194" y="3969452"/>
                  <a:pt x="176258" y="4119047"/>
                  <a:pt x="145093" y="3878379"/>
                </a:cubicBezTo>
                <a:cubicBezTo>
                  <a:pt x="114274" y="3641175"/>
                  <a:pt x="72720" y="2448920"/>
                  <a:pt x="72373" y="2447189"/>
                </a:cubicBezTo>
                <a:cubicBezTo>
                  <a:pt x="72720" y="2447189"/>
                  <a:pt x="12120" y="1233809"/>
                  <a:pt x="0" y="0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/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8467E9E5-62F8-E910-AD53-2178EAF38B3B}"/>
              </a:ext>
            </a:extLst>
          </p:cNvPr>
          <p:cNvSpPr txBox="1">
            <a:spLocks/>
          </p:cNvSpPr>
          <p:nvPr/>
        </p:nvSpPr>
        <p:spPr>
          <a:xfrm>
            <a:off x="365556" y="131947"/>
            <a:ext cx="4343688" cy="160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21426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dirty="0" err="1">
                <a:latin typeface="Calibri"/>
                <a:ea typeface="Calibri"/>
                <a:cs typeface="Calibri"/>
              </a:rPr>
              <a:t>Formazione</a:t>
            </a:r>
            <a:r>
              <a:rPr lang="en-US" dirty="0">
                <a:latin typeface="Calibri"/>
                <a:ea typeface="Calibri"/>
                <a:cs typeface="Calibri"/>
              </a:rPr>
              <a:t> in </a:t>
            </a:r>
            <a:r>
              <a:rPr lang="en-US" dirty="0" err="1">
                <a:latin typeface="Calibri"/>
                <a:ea typeface="Calibri"/>
                <a:cs typeface="Calibri"/>
              </a:rPr>
              <a:t>itinere</a:t>
            </a:r>
            <a:r>
              <a:rPr lang="en-US" dirty="0">
                <a:latin typeface="Calibri"/>
                <a:ea typeface="Calibri"/>
                <a:cs typeface="Calibri"/>
              </a:rPr>
              <a:t>:</a:t>
            </a:r>
          </a:p>
        </p:txBody>
      </p:sp>
      <p:pic>
        <p:nvPicPr>
          <p:cNvPr id="2" name="Immagine 1" descr="Immagine che contiene testo, schermat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C345B415-E67F-7F76-6FFE-D168CE332E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9792" y="245268"/>
            <a:ext cx="5367616" cy="1994850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magine 4" descr="Immagine che contiene testo, schermat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95F613C5-17F9-FEB2-9818-9CE7E1213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9793" y="2368337"/>
            <a:ext cx="5355893" cy="2113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Immagine 3" descr="Immagine che contiene testo, schermat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6F6DE63B-B9B9-47C3-5CE7-DF4D4F7FE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8069" y="4674694"/>
            <a:ext cx="5531739" cy="1595879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9C93411C-EDFC-ECCF-D9B7-547CB65DDB87}"/>
              </a:ext>
            </a:extLst>
          </p:cNvPr>
          <p:cNvGrpSpPr/>
          <p:nvPr/>
        </p:nvGrpSpPr>
        <p:grpSpPr>
          <a:xfrm>
            <a:off x="1118611" y="1454790"/>
            <a:ext cx="2812320" cy="249120"/>
            <a:chOff x="1118611" y="1454790"/>
            <a:chExt cx="2812320" cy="249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6" name="Input penna 5">
                  <a:extLst>
                    <a:ext uri="{FF2B5EF4-FFF2-40B4-BE49-F238E27FC236}">
                      <a16:creationId xmlns:a16="http://schemas.microsoft.com/office/drawing/2014/main" id="{E5B7CEE8-00EF-32A4-BD1E-484E3C14EC3A}"/>
                    </a:ext>
                  </a:extLst>
                </p14:cNvPr>
                <p14:cNvContentPartPr/>
                <p14:nvPr/>
              </p14:nvContentPartPr>
              <p14:xfrm>
                <a:off x="1118611" y="1467750"/>
                <a:ext cx="264960" cy="209160"/>
              </p14:xfrm>
            </p:contentPart>
          </mc:Choice>
          <mc:Fallback xmlns="">
            <p:pic>
              <p:nvPicPr>
                <p:cNvPr id="6" name="Input penna 5">
                  <a:extLst>
                    <a:ext uri="{FF2B5EF4-FFF2-40B4-BE49-F238E27FC236}">
                      <a16:creationId xmlns:a16="http://schemas.microsoft.com/office/drawing/2014/main" id="{E5B7CEE8-00EF-32A4-BD1E-484E3C14EC3A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112491" y="1461630"/>
                  <a:ext cx="27720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7" name="Input penna 6">
                  <a:extLst>
                    <a:ext uri="{FF2B5EF4-FFF2-40B4-BE49-F238E27FC236}">
                      <a16:creationId xmlns:a16="http://schemas.microsoft.com/office/drawing/2014/main" id="{46521801-D55E-F5B9-0E58-7E0FC474C5A7}"/>
                    </a:ext>
                  </a:extLst>
                </p14:cNvPr>
                <p14:cNvContentPartPr/>
                <p14:nvPr/>
              </p14:nvContentPartPr>
              <p14:xfrm>
                <a:off x="1274851" y="1584390"/>
                <a:ext cx="84240" cy="6840"/>
              </p14:xfrm>
            </p:contentPart>
          </mc:Choice>
          <mc:Fallback xmlns="">
            <p:pic>
              <p:nvPicPr>
                <p:cNvPr id="7" name="Input penna 6">
                  <a:extLst>
                    <a:ext uri="{FF2B5EF4-FFF2-40B4-BE49-F238E27FC236}">
                      <a16:creationId xmlns:a16="http://schemas.microsoft.com/office/drawing/2014/main" id="{46521801-D55E-F5B9-0E58-7E0FC474C5A7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268731" y="1578270"/>
                  <a:ext cx="96480" cy="1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8" name="Input penna 7">
                  <a:extLst>
                    <a:ext uri="{FF2B5EF4-FFF2-40B4-BE49-F238E27FC236}">
                      <a16:creationId xmlns:a16="http://schemas.microsoft.com/office/drawing/2014/main" id="{8C68D0B7-C943-B36A-5662-3C6F048FED0D}"/>
                    </a:ext>
                  </a:extLst>
                </p14:cNvPr>
                <p14:cNvContentPartPr/>
                <p14:nvPr/>
              </p14:nvContentPartPr>
              <p14:xfrm>
                <a:off x="1280611" y="1523910"/>
                <a:ext cx="130680" cy="19440"/>
              </p14:xfrm>
            </p:contentPart>
          </mc:Choice>
          <mc:Fallback xmlns="">
            <p:pic>
              <p:nvPicPr>
                <p:cNvPr id="8" name="Input penna 7">
                  <a:extLst>
                    <a:ext uri="{FF2B5EF4-FFF2-40B4-BE49-F238E27FC236}">
                      <a16:creationId xmlns:a16="http://schemas.microsoft.com/office/drawing/2014/main" id="{8C68D0B7-C943-B36A-5662-3C6F048FED0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274491" y="1517790"/>
                  <a:ext cx="14292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9" name="Input penna 8">
                  <a:extLst>
                    <a:ext uri="{FF2B5EF4-FFF2-40B4-BE49-F238E27FC236}">
                      <a16:creationId xmlns:a16="http://schemas.microsoft.com/office/drawing/2014/main" id="{E106459C-CD2F-E487-FB1F-C18BC63D776B}"/>
                    </a:ext>
                  </a:extLst>
                </p14:cNvPr>
                <p14:cNvContentPartPr/>
                <p14:nvPr/>
              </p14:nvContentPartPr>
              <p14:xfrm>
                <a:off x="1437571" y="1494030"/>
                <a:ext cx="254160" cy="187560"/>
              </p14:xfrm>
            </p:contentPart>
          </mc:Choice>
          <mc:Fallback xmlns="">
            <p:pic>
              <p:nvPicPr>
                <p:cNvPr id="9" name="Input penna 8">
                  <a:extLst>
                    <a:ext uri="{FF2B5EF4-FFF2-40B4-BE49-F238E27FC236}">
                      <a16:creationId xmlns:a16="http://schemas.microsoft.com/office/drawing/2014/main" id="{E106459C-CD2F-E487-FB1F-C18BC63D776B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431451" y="1487910"/>
                  <a:ext cx="26640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1" name="Input penna 10">
                  <a:extLst>
                    <a:ext uri="{FF2B5EF4-FFF2-40B4-BE49-F238E27FC236}">
                      <a16:creationId xmlns:a16="http://schemas.microsoft.com/office/drawing/2014/main" id="{B778510C-1C6D-44BC-1080-1A937ABC3AE5}"/>
                    </a:ext>
                  </a:extLst>
                </p14:cNvPr>
                <p14:cNvContentPartPr/>
                <p14:nvPr/>
              </p14:nvContentPartPr>
              <p14:xfrm>
                <a:off x="1698931" y="1533270"/>
                <a:ext cx="113400" cy="147600"/>
              </p14:xfrm>
            </p:contentPart>
          </mc:Choice>
          <mc:Fallback xmlns="">
            <p:pic>
              <p:nvPicPr>
                <p:cNvPr id="11" name="Input penna 10">
                  <a:extLst>
                    <a:ext uri="{FF2B5EF4-FFF2-40B4-BE49-F238E27FC236}">
                      <a16:creationId xmlns:a16="http://schemas.microsoft.com/office/drawing/2014/main" id="{B778510C-1C6D-44BC-1080-1A937ABC3AE5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692811" y="1527150"/>
                  <a:ext cx="12564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3" name="Input penna 12">
                  <a:extLst>
                    <a:ext uri="{FF2B5EF4-FFF2-40B4-BE49-F238E27FC236}">
                      <a16:creationId xmlns:a16="http://schemas.microsoft.com/office/drawing/2014/main" id="{70AD2082-D9D0-7B48-9B90-21596D008C71}"/>
                    </a:ext>
                  </a:extLst>
                </p14:cNvPr>
                <p14:cNvContentPartPr/>
                <p14:nvPr/>
              </p14:nvContentPartPr>
              <p14:xfrm>
                <a:off x="1859131" y="1487190"/>
                <a:ext cx="114480" cy="181800"/>
              </p14:xfrm>
            </p:contentPart>
          </mc:Choice>
          <mc:Fallback xmlns="">
            <p:pic>
              <p:nvPicPr>
                <p:cNvPr id="13" name="Input penna 12">
                  <a:extLst>
                    <a:ext uri="{FF2B5EF4-FFF2-40B4-BE49-F238E27FC236}">
                      <a16:creationId xmlns:a16="http://schemas.microsoft.com/office/drawing/2014/main" id="{70AD2082-D9D0-7B48-9B90-21596D008C71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853011" y="1481070"/>
                  <a:ext cx="12672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4" name="Input penna 13">
                  <a:extLst>
                    <a:ext uri="{FF2B5EF4-FFF2-40B4-BE49-F238E27FC236}">
                      <a16:creationId xmlns:a16="http://schemas.microsoft.com/office/drawing/2014/main" id="{38DBD5AC-EA83-BC96-C1CD-19562CF82084}"/>
                    </a:ext>
                  </a:extLst>
                </p14:cNvPr>
                <p14:cNvContentPartPr/>
                <p14:nvPr/>
              </p14:nvContentPartPr>
              <p14:xfrm>
                <a:off x="2022931" y="1503390"/>
                <a:ext cx="255960" cy="195120"/>
              </p14:xfrm>
            </p:contentPart>
          </mc:Choice>
          <mc:Fallback xmlns="">
            <p:pic>
              <p:nvPicPr>
                <p:cNvPr id="14" name="Input penna 13">
                  <a:extLst>
                    <a:ext uri="{FF2B5EF4-FFF2-40B4-BE49-F238E27FC236}">
                      <a16:creationId xmlns:a16="http://schemas.microsoft.com/office/drawing/2014/main" id="{38DBD5AC-EA83-BC96-C1CD-19562CF8208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016811" y="1497270"/>
                  <a:ext cx="26820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5" name="Input penna 14">
                  <a:extLst>
                    <a:ext uri="{FF2B5EF4-FFF2-40B4-BE49-F238E27FC236}">
                      <a16:creationId xmlns:a16="http://schemas.microsoft.com/office/drawing/2014/main" id="{B3702A47-0D93-3658-9803-02463CB49964}"/>
                    </a:ext>
                  </a:extLst>
                </p14:cNvPr>
                <p14:cNvContentPartPr/>
                <p14:nvPr/>
              </p14:nvContentPartPr>
              <p14:xfrm>
                <a:off x="2166211" y="1619670"/>
                <a:ext cx="107280" cy="33120"/>
              </p14:xfrm>
            </p:contentPart>
          </mc:Choice>
          <mc:Fallback xmlns="">
            <p:pic>
              <p:nvPicPr>
                <p:cNvPr id="15" name="Input penna 14">
                  <a:extLst>
                    <a:ext uri="{FF2B5EF4-FFF2-40B4-BE49-F238E27FC236}">
                      <a16:creationId xmlns:a16="http://schemas.microsoft.com/office/drawing/2014/main" id="{B3702A47-0D93-3658-9803-02463CB49964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2160091" y="1613550"/>
                  <a:ext cx="11952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6" name="Input penna 15">
                  <a:extLst>
                    <a:ext uri="{FF2B5EF4-FFF2-40B4-BE49-F238E27FC236}">
                      <a16:creationId xmlns:a16="http://schemas.microsoft.com/office/drawing/2014/main" id="{9C45B506-E70F-7B3E-EAC4-700ABFB6CC4F}"/>
                    </a:ext>
                  </a:extLst>
                </p14:cNvPr>
                <p14:cNvContentPartPr/>
                <p14:nvPr/>
              </p14:nvContentPartPr>
              <p14:xfrm>
                <a:off x="2357371" y="1517790"/>
                <a:ext cx="185040" cy="186120"/>
              </p14:xfrm>
            </p:contentPart>
          </mc:Choice>
          <mc:Fallback xmlns="">
            <p:pic>
              <p:nvPicPr>
                <p:cNvPr id="16" name="Input penna 15">
                  <a:extLst>
                    <a:ext uri="{FF2B5EF4-FFF2-40B4-BE49-F238E27FC236}">
                      <a16:creationId xmlns:a16="http://schemas.microsoft.com/office/drawing/2014/main" id="{9C45B506-E70F-7B3E-EAC4-700ABFB6CC4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2351251" y="1511670"/>
                  <a:ext cx="197280" cy="19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7" name="Input penna 16">
                  <a:extLst>
                    <a:ext uri="{FF2B5EF4-FFF2-40B4-BE49-F238E27FC236}">
                      <a16:creationId xmlns:a16="http://schemas.microsoft.com/office/drawing/2014/main" id="{35DEF297-B517-A4C2-CFB5-75D701593A03}"/>
                    </a:ext>
                  </a:extLst>
                </p14:cNvPr>
                <p14:cNvContentPartPr/>
                <p14:nvPr/>
              </p14:nvContentPartPr>
              <p14:xfrm>
                <a:off x="2602171" y="1546950"/>
                <a:ext cx="157680" cy="148320"/>
              </p14:xfrm>
            </p:contentPart>
          </mc:Choice>
          <mc:Fallback xmlns="">
            <p:pic>
              <p:nvPicPr>
                <p:cNvPr id="17" name="Input penna 16">
                  <a:extLst>
                    <a:ext uri="{FF2B5EF4-FFF2-40B4-BE49-F238E27FC236}">
                      <a16:creationId xmlns:a16="http://schemas.microsoft.com/office/drawing/2014/main" id="{35DEF297-B517-A4C2-CFB5-75D701593A03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596051" y="1540830"/>
                  <a:ext cx="16992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8" name="Input penna 17">
                  <a:extLst>
                    <a:ext uri="{FF2B5EF4-FFF2-40B4-BE49-F238E27FC236}">
                      <a16:creationId xmlns:a16="http://schemas.microsoft.com/office/drawing/2014/main" id="{36442D50-3D40-3752-95E9-94F6B9E5F74C}"/>
                    </a:ext>
                  </a:extLst>
                </p14:cNvPr>
                <p14:cNvContentPartPr/>
                <p14:nvPr/>
              </p14:nvContentPartPr>
              <p14:xfrm>
                <a:off x="2850571" y="1529670"/>
                <a:ext cx="113760" cy="150480"/>
              </p14:xfrm>
            </p:contentPart>
          </mc:Choice>
          <mc:Fallback xmlns="">
            <p:pic>
              <p:nvPicPr>
                <p:cNvPr id="18" name="Input penna 17">
                  <a:extLst>
                    <a:ext uri="{FF2B5EF4-FFF2-40B4-BE49-F238E27FC236}">
                      <a16:creationId xmlns:a16="http://schemas.microsoft.com/office/drawing/2014/main" id="{36442D50-3D40-3752-95E9-94F6B9E5F74C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844451" y="1523550"/>
                  <a:ext cx="12600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9" name="Input penna 18">
                  <a:extLst>
                    <a:ext uri="{FF2B5EF4-FFF2-40B4-BE49-F238E27FC236}">
                      <a16:creationId xmlns:a16="http://schemas.microsoft.com/office/drawing/2014/main" id="{43DAFD83-5A17-3CC4-1918-04A88DD7B2CA}"/>
                    </a:ext>
                  </a:extLst>
                </p14:cNvPr>
                <p14:cNvContentPartPr/>
                <p14:nvPr/>
              </p14:nvContentPartPr>
              <p14:xfrm>
                <a:off x="2984131" y="1522110"/>
                <a:ext cx="208800" cy="158400"/>
              </p14:xfrm>
            </p:contentPart>
          </mc:Choice>
          <mc:Fallback xmlns="">
            <p:pic>
              <p:nvPicPr>
                <p:cNvPr id="19" name="Input penna 18">
                  <a:extLst>
                    <a:ext uri="{FF2B5EF4-FFF2-40B4-BE49-F238E27FC236}">
                      <a16:creationId xmlns:a16="http://schemas.microsoft.com/office/drawing/2014/main" id="{43DAFD83-5A17-3CC4-1918-04A88DD7B2CA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978011" y="1515990"/>
                  <a:ext cx="22104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0" name="Input penna 19">
                  <a:extLst>
                    <a:ext uri="{FF2B5EF4-FFF2-40B4-BE49-F238E27FC236}">
                      <a16:creationId xmlns:a16="http://schemas.microsoft.com/office/drawing/2014/main" id="{75A0C121-FF48-0760-FA36-00AEEB42434A}"/>
                    </a:ext>
                  </a:extLst>
                </p14:cNvPr>
                <p14:cNvContentPartPr/>
                <p14:nvPr/>
              </p14:nvContentPartPr>
              <p14:xfrm>
                <a:off x="3076291" y="1624350"/>
                <a:ext cx="98640" cy="27360"/>
              </p14:xfrm>
            </p:contentPart>
          </mc:Choice>
          <mc:Fallback xmlns="">
            <p:pic>
              <p:nvPicPr>
                <p:cNvPr id="20" name="Input penna 19">
                  <a:extLst>
                    <a:ext uri="{FF2B5EF4-FFF2-40B4-BE49-F238E27FC236}">
                      <a16:creationId xmlns:a16="http://schemas.microsoft.com/office/drawing/2014/main" id="{75A0C121-FF48-0760-FA36-00AEEB42434A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070171" y="1618230"/>
                  <a:ext cx="11088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1" name="Input penna 20">
                  <a:extLst>
                    <a:ext uri="{FF2B5EF4-FFF2-40B4-BE49-F238E27FC236}">
                      <a16:creationId xmlns:a16="http://schemas.microsoft.com/office/drawing/2014/main" id="{288209CC-DFD1-80D7-C029-0E03C8E2C9E7}"/>
                    </a:ext>
                  </a:extLst>
                </p14:cNvPr>
                <p14:cNvContentPartPr/>
                <p14:nvPr/>
              </p14:nvContentPartPr>
              <p14:xfrm>
                <a:off x="3229651" y="1513110"/>
                <a:ext cx="194040" cy="154800"/>
              </p14:xfrm>
            </p:contentPart>
          </mc:Choice>
          <mc:Fallback xmlns="">
            <p:pic>
              <p:nvPicPr>
                <p:cNvPr id="21" name="Input penna 20">
                  <a:extLst>
                    <a:ext uri="{FF2B5EF4-FFF2-40B4-BE49-F238E27FC236}">
                      <a16:creationId xmlns:a16="http://schemas.microsoft.com/office/drawing/2014/main" id="{288209CC-DFD1-80D7-C029-0E03C8E2C9E7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3223531" y="1506990"/>
                  <a:ext cx="20628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2" name="Input penna 21">
                  <a:extLst>
                    <a:ext uri="{FF2B5EF4-FFF2-40B4-BE49-F238E27FC236}">
                      <a16:creationId xmlns:a16="http://schemas.microsoft.com/office/drawing/2014/main" id="{1FCF1616-C963-730C-AFC6-CB574F088471}"/>
                    </a:ext>
                  </a:extLst>
                </p14:cNvPr>
                <p14:cNvContentPartPr/>
                <p14:nvPr/>
              </p14:nvContentPartPr>
              <p14:xfrm>
                <a:off x="3466171" y="1532550"/>
                <a:ext cx="109800" cy="135000"/>
              </p14:xfrm>
            </p:contentPart>
          </mc:Choice>
          <mc:Fallback xmlns="">
            <p:pic>
              <p:nvPicPr>
                <p:cNvPr id="22" name="Input penna 21">
                  <a:extLst>
                    <a:ext uri="{FF2B5EF4-FFF2-40B4-BE49-F238E27FC236}">
                      <a16:creationId xmlns:a16="http://schemas.microsoft.com/office/drawing/2014/main" id="{1FCF1616-C963-730C-AFC6-CB574F088471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3460051" y="1526430"/>
                  <a:ext cx="12204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3" name="Input penna 22">
                  <a:extLst>
                    <a:ext uri="{FF2B5EF4-FFF2-40B4-BE49-F238E27FC236}">
                      <a16:creationId xmlns:a16="http://schemas.microsoft.com/office/drawing/2014/main" id="{50A38AD9-02F5-515E-4EF7-1DB20E8456C5}"/>
                    </a:ext>
                  </a:extLst>
                </p14:cNvPr>
                <p14:cNvContentPartPr/>
                <p14:nvPr/>
              </p14:nvContentPartPr>
              <p14:xfrm>
                <a:off x="3602251" y="1454790"/>
                <a:ext cx="108720" cy="196920"/>
              </p14:xfrm>
            </p:contentPart>
          </mc:Choice>
          <mc:Fallback xmlns="">
            <p:pic>
              <p:nvPicPr>
                <p:cNvPr id="23" name="Input penna 22">
                  <a:extLst>
                    <a:ext uri="{FF2B5EF4-FFF2-40B4-BE49-F238E27FC236}">
                      <a16:creationId xmlns:a16="http://schemas.microsoft.com/office/drawing/2014/main" id="{50A38AD9-02F5-515E-4EF7-1DB20E8456C5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3596131" y="1448670"/>
                  <a:ext cx="120960" cy="2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4" name="Input penna 23">
                  <a:extLst>
                    <a:ext uri="{FF2B5EF4-FFF2-40B4-BE49-F238E27FC236}">
                      <a16:creationId xmlns:a16="http://schemas.microsoft.com/office/drawing/2014/main" id="{00F24AD2-AED3-9D93-7AE8-36B9A23B3B3E}"/>
                    </a:ext>
                  </a:extLst>
                </p14:cNvPr>
                <p14:cNvContentPartPr/>
                <p14:nvPr/>
              </p14:nvContentPartPr>
              <p14:xfrm>
                <a:off x="3764611" y="1490790"/>
                <a:ext cx="122040" cy="154440"/>
              </p14:xfrm>
            </p:contentPart>
          </mc:Choice>
          <mc:Fallback xmlns="">
            <p:pic>
              <p:nvPicPr>
                <p:cNvPr id="24" name="Input penna 23">
                  <a:extLst>
                    <a:ext uri="{FF2B5EF4-FFF2-40B4-BE49-F238E27FC236}">
                      <a16:creationId xmlns:a16="http://schemas.microsoft.com/office/drawing/2014/main" id="{00F24AD2-AED3-9D93-7AE8-36B9A23B3B3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3758491" y="1484670"/>
                  <a:ext cx="13428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5" name="Input penna 24">
                  <a:extLst>
                    <a:ext uri="{FF2B5EF4-FFF2-40B4-BE49-F238E27FC236}">
                      <a16:creationId xmlns:a16="http://schemas.microsoft.com/office/drawing/2014/main" id="{1F6D3B02-E317-5625-5D69-4CC70F9BBC06}"/>
                    </a:ext>
                  </a:extLst>
                </p14:cNvPr>
                <p14:cNvContentPartPr/>
                <p14:nvPr/>
              </p14:nvContentPartPr>
              <p14:xfrm>
                <a:off x="3745891" y="1545150"/>
                <a:ext cx="135720" cy="54000"/>
              </p14:xfrm>
            </p:contentPart>
          </mc:Choice>
          <mc:Fallback xmlns="">
            <p:pic>
              <p:nvPicPr>
                <p:cNvPr id="25" name="Input penna 24">
                  <a:extLst>
                    <a:ext uri="{FF2B5EF4-FFF2-40B4-BE49-F238E27FC236}">
                      <a16:creationId xmlns:a16="http://schemas.microsoft.com/office/drawing/2014/main" id="{1F6D3B02-E317-5625-5D69-4CC70F9BBC06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3739771" y="1538670"/>
                  <a:ext cx="147960" cy="6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6" name="Input penna 25">
                  <a:extLst>
                    <a:ext uri="{FF2B5EF4-FFF2-40B4-BE49-F238E27FC236}">
                      <a16:creationId xmlns:a16="http://schemas.microsoft.com/office/drawing/2014/main" id="{45F9AE37-671E-B621-117F-7A33890F89A2}"/>
                    </a:ext>
                  </a:extLst>
                </p14:cNvPr>
                <p14:cNvContentPartPr/>
                <p14:nvPr/>
              </p14:nvContentPartPr>
              <p14:xfrm>
                <a:off x="3790891" y="1490790"/>
                <a:ext cx="140040" cy="24480"/>
              </p14:xfrm>
            </p:contentPart>
          </mc:Choice>
          <mc:Fallback xmlns="">
            <p:pic>
              <p:nvPicPr>
                <p:cNvPr id="26" name="Input penna 25">
                  <a:extLst>
                    <a:ext uri="{FF2B5EF4-FFF2-40B4-BE49-F238E27FC236}">
                      <a16:creationId xmlns:a16="http://schemas.microsoft.com/office/drawing/2014/main" id="{45F9AE37-671E-B621-117F-7A33890F89A2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3784771" y="1484670"/>
                  <a:ext cx="152280" cy="36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1625489E-9994-6096-AACB-7D9C7491EB4D}"/>
              </a:ext>
            </a:extLst>
          </p:cNvPr>
          <p:cNvGrpSpPr/>
          <p:nvPr/>
        </p:nvGrpSpPr>
        <p:grpSpPr>
          <a:xfrm>
            <a:off x="714691" y="1481790"/>
            <a:ext cx="195840" cy="162000"/>
            <a:chOff x="714691" y="1481790"/>
            <a:chExt cx="195840" cy="162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8" name="Input penna 27">
                  <a:extLst>
                    <a:ext uri="{FF2B5EF4-FFF2-40B4-BE49-F238E27FC236}">
                      <a16:creationId xmlns:a16="http://schemas.microsoft.com/office/drawing/2014/main" id="{E29C0C27-FB0A-480E-DF86-4045F8E177EB}"/>
                    </a:ext>
                  </a:extLst>
                </p14:cNvPr>
                <p14:cNvContentPartPr/>
                <p14:nvPr/>
              </p14:nvContentPartPr>
              <p14:xfrm>
                <a:off x="811531" y="1481790"/>
                <a:ext cx="11880" cy="162000"/>
              </p14:xfrm>
            </p:contentPart>
          </mc:Choice>
          <mc:Fallback xmlns="">
            <p:pic>
              <p:nvPicPr>
                <p:cNvPr id="28" name="Input penna 27">
                  <a:extLst>
                    <a:ext uri="{FF2B5EF4-FFF2-40B4-BE49-F238E27FC236}">
                      <a16:creationId xmlns:a16="http://schemas.microsoft.com/office/drawing/2014/main" id="{E29C0C27-FB0A-480E-DF86-4045F8E177EB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805411" y="1475670"/>
                  <a:ext cx="2412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29" name="Input penna 28">
                  <a:extLst>
                    <a:ext uri="{FF2B5EF4-FFF2-40B4-BE49-F238E27FC236}">
                      <a16:creationId xmlns:a16="http://schemas.microsoft.com/office/drawing/2014/main" id="{B4A4DA5B-BCBF-BB74-58CA-85AC0DA8B6DA}"/>
                    </a:ext>
                  </a:extLst>
                </p14:cNvPr>
                <p14:cNvContentPartPr/>
                <p14:nvPr/>
              </p14:nvContentPartPr>
              <p14:xfrm>
                <a:off x="714691" y="1549830"/>
                <a:ext cx="195840" cy="40680"/>
              </p14:xfrm>
            </p:contentPart>
          </mc:Choice>
          <mc:Fallback xmlns="">
            <p:pic>
              <p:nvPicPr>
                <p:cNvPr id="29" name="Input penna 28">
                  <a:extLst>
                    <a:ext uri="{FF2B5EF4-FFF2-40B4-BE49-F238E27FC236}">
                      <a16:creationId xmlns:a16="http://schemas.microsoft.com/office/drawing/2014/main" id="{B4A4DA5B-BCBF-BB74-58CA-85AC0DA8B6DA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708571" y="1543710"/>
                  <a:ext cx="208080" cy="529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85065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2C3C6732-15C1-F9EA-A3C7-051EB11D2F40}"/>
              </a:ext>
            </a:extLst>
          </p:cNvPr>
          <p:cNvSpPr txBox="1">
            <a:spLocks/>
          </p:cNvSpPr>
          <p:nvPr/>
        </p:nvSpPr>
        <p:spPr>
          <a:xfrm>
            <a:off x="382621" y="2533476"/>
            <a:ext cx="3774331" cy="344783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21426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2000" b="0" dirty="0" err="1">
                <a:solidFill>
                  <a:schemeClr val="tx1"/>
                </a:solidFill>
              </a:rPr>
              <a:t>Esito</a:t>
            </a:r>
            <a:r>
              <a:rPr lang="en-US" sz="2000" b="0" dirty="0">
                <a:solidFill>
                  <a:schemeClr val="tx1"/>
                </a:solidFill>
              </a:rPr>
              <a:t>: </a:t>
            </a: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tx1"/>
                </a:solidFill>
              </a:rPr>
              <a:t>Database </a:t>
            </a:r>
            <a:r>
              <a:rPr lang="en-US" sz="2000" b="0" dirty="0" err="1">
                <a:solidFill>
                  <a:schemeClr val="tx1"/>
                </a:solidFill>
              </a:rPr>
              <a:t>dei</a:t>
            </a:r>
            <a:r>
              <a:rPr lang="en-US" sz="2000" b="0" dirty="0">
                <a:solidFill>
                  <a:schemeClr val="tx1"/>
                </a:solidFill>
              </a:rPr>
              <a:t> </a:t>
            </a:r>
            <a:r>
              <a:rPr lang="en-US" sz="2000" b="0" dirty="0" err="1">
                <a:solidFill>
                  <a:schemeClr val="tx1"/>
                </a:solidFill>
              </a:rPr>
              <a:t>progetti</a:t>
            </a:r>
            <a:r>
              <a:rPr lang="en-US" sz="2000" b="0" dirty="0">
                <a:solidFill>
                  <a:schemeClr val="tx1"/>
                </a:solidFill>
              </a:rPr>
              <a:t> </a:t>
            </a:r>
            <a:r>
              <a:rPr lang="en-US" sz="2000" b="0" dirty="0" err="1">
                <a:solidFill>
                  <a:schemeClr val="tx1"/>
                </a:solidFill>
              </a:rPr>
              <a:t>che</a:t>
            </a:r>
            <a:r>
              <a:rPr lang="en-US" sz="2000" b="0" dirty="0">
                <a:solidFill>
                  <a:schemeClr val="tx1"/>
                </a:solidFill>
              </a:rPr>
              <a:t> </a:t>
            </a:r>
            <a:r>
              <a:rPr lang="en-US" sz="2000" b="0" dirty="0" err="1">
                <a:solidFill>
                  <a:schemeClr val="tx1"/>
                </a:solidFill>
              </a:rPr>
              <a:t>trattano</a:t>
            </a:r>
            <a:r>
              <a:rPr lang="en-US" sz="2000" b="0" dirty="0">
                <a:solidFill>
                  <a:schemeClr val="tx1"/>
                </a:solidFill>
              </a:rPr>
              <a:t> </a:t>
            </a:r>
            <a:r>
              <a:rPr lang="en-US" sz="2000" b="0" dirty="0" err="1">
                <a:solidFill>
                  <a:schemeClr val="tx1"/>
                </a:solidFill>
              </a:rPr>
              <a:t>dati</a:t>
            </a:r>
            <a:r>
              <a:rPr lang="en-US" sz="2000" b="0" dirty="0">
                <a:solidFill>
                  <a:schemeClr val="tx1"/>
                </a:solidFill>
              </a:rPr>
              <a:t> </a:t>
            </a:r>
            <a:r>
              <a:rPr lang="en-US" sz="2000" b="0" dirty="0" err="1">
                <a:solidFill>
                  <a:schemeClr val="tx1"/>
                </a:solidFill>
              </a:rPr>
              <a:t>personali</a:t>
            </a:r>
            <a:r>
              <a:rPr lang="en-US" sz="2000" b="0" dirty="0">
                <a:solidFill>
                  <a:schemeClr val="tx1"/>
                </a:solidFill>
              </a:rPr>
              <a:t> in </a:t>
            </a:r>
            <a:r>
              <a:rPr lang="en-US" sz="2000" b="0" dirty="0" err="1">
                <a:solidFill>
                  <a:schemeClr val="tx1"/>
                </a:solidFill>
              </a:rPr>
              <a:t>particolare</a:t>
            </a:r>
            <a:r>
              <a:rPr lang="en-US" sz="2000" b="0" dirty="0">
                <a:solidFill>
                  <a:schemeClr val="tx1"/>
                </a:solidFill>
              </a:rPr>
              <a:t> </a:t>
            </a:r>
            <a:r>
              <a:rPr lang="en-US" sz="2000" b="0" dirty="0" err="1">
                <a:solidFill>
                  <a:schemeClr val="tx1"/>
                </a:solidFill>
              </a:rPr>
              <a:t>sperimentazioni</a:t>
            </a:r>
            <a:r>
              <a:rPr lang="en-US" sz="2000" b="0" dirty="0">
                <a:solidFill>
                  <a:schemeClr val="tx1"/>
                </a:solidFill>
              </a:rPr>
              <a:t> </a:t>
            </a:r>
            <a:r>
              <a:rPr lang="en-US" sz="2000" b="0" dirty="0" err="1">
                <a:solidFill>
                  <a:schemeClr val="tx1"/>
                </a:solidFill>
              </a:rPr>
              <a:t>cliniche</a:t>
            </a:r>
            <a:r>
              <a:rPr lang="en-US" sz="2000" b="0" dirty="0">
                <a:solidFill>
                  <a:schemeClr val="tx1"/>
                </a:solidFill>
              </a:rPr>
              <a:t> → AQ</a:t>
            </a:r>
            <a:r>
              <a:rPr lang="en-US" sz="2000" b="0">
                <a:solidFill>
                  <a:schemeClr val="tx1"/>
                </a:solidFill>
              </a:rPr>
              <a:t>, SUA-RD/IS, VQR </a:t>
            </a:r>
            <a:r>
              <a:rPr lang="en-US" sz="2000" b="0" dirty="0">
                <a:solidFill>
                  <a:schemeClr val="tx1"/>
                </a:solidFill>
              </a:rPr>
              <a:t>(case studies)</a:t>
            </a: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dirty="0" err="1">
                <a:solidFill>
                  <a:srgbClr val="C00000"/>
                </a:solidFill>
              </a:rPr>
              <a:t>Registro</a:t>
            </a:r>
            <a:r>
              <a:rPr lang="en-US" sz="2000" b="0" dirty="0">
                <a:solidFill>
                  <a:schemeClr val="tx1"/>
                </a:solidFill>
              </a:rPr>
              <a:t> </a:t>
            </a:r>
            <a:r>
              <a:rPr lang="en-US" sz="2000" b="0" dirty="0" err="1">
                <a:solidFill>
                  <a:srgbClr val="C00000"/>
                </a:solidFill>
              </a:rPr>
              <a:t>trattamenti</a:t>
            </a:r>
            <a:r>
              <a:rPr lang="en-US" sz="2000" b="0" dirty="0">
                <a:solidFill>
                  <a:schemeClr val="tx1"/>
                </a:solidFill>
              </a:rPr>
              <a:t> - DPO</a:t>
            </a:r>
          </a:p>
        </p:txBody>
      </p:sp>
      <p:pic>
        <p:nvPicPr>
          <p:cNvPr id="11" name="Picture 10" descr="Organizzatori di colori diversi">
            <a:extLst>
              <a:ext uri="{FF2B5EF4-FFF2-40B4-BE49-F238E27FC236}">
                <a16:creationId xmlns:a16="http://schemas.microsoft.com/office/drawing/2014/main" id="{9BE9395C-0119-B3CC-39CD-8BF58CBF1B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146" r="27326" b="2"/>
          <a:stretch>
            <a:fillRect/>
          </a:stretch>
        </p:blipFill>
        <p:spPr>
          <a:xfrm>
            <a:off x="9799164" y="3306310"/>
            <a:ext cx="1668593" cy="235817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068E5CCC-C8B4-1C26-7EEC-22D3D6E68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640742" y="2309584"/>
            <a:ext cx="123362" cy="683316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5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C3A617D-A135-21AB-BE94-9289EA3986F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" b="3619"/>
          <a:stretch>
            <a:fillRect/>
          </a:stretch>
        </p:blipFill>
        <p:spPr>
          <a:xfrm>
            <a:off x="4505702" y="188816"/>
            <a:ext cx="4598757" cy="6331959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5AA4F2E6-C9E1-359F-FAB8-8E3432107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272516" y="4941359"/>
            <a:ext cx="123362" cy="1569619"/>
          </a:xfrm>
          <a:prstGeom prst="rect">
            <a:avLst/>
          </a:prstGeom>
          <a:gradFill>
            <a:gsLst>
              <a:gs pos="19000">
                <a:schemeClr val="accent5">
                  <a:alpha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put penna 4">
                <a:extLst>
                  <a:ext uri="{FF2B5EF4-FFF2-40B4-BE49-F238E27FC236}">
                    <a16:creationId xmlns:a16="http://schemas.microsoft.com/office/drawing/2014/main" id="{F0AD5FE5-A98D-4B17-1E60-C956D8F786B7}"/>
                  </a:ext>
                </a:extLst>
              </p14:cNvPr>
              <p14:cNvContentPartPr/>
              <p14:nvPr/>
            </p14:nvContentPartPr>
            <p14:xfrm>
              <a:off x="1216693" y="2655319"/>
              <a:ext cx="13680" cy="29160"/>
            </p14:xfrm>
          </p:contentPart>
        </mc:Choice>
        <mc:Fallback>
          <p:pic>
            <p:nvPicPr>
              <p:cNvPr id="5" name="Input penna 4">
                <a:extLst>
                  <a:ext uri="{FF2B5EF4-FFF2-40B4-BE49-F238E27FC236}">
                    <a16:creationId xmlns:a16="http://schemas.microsoft.com/office/drawing/2014/main" id="{F0AD5FE5-A98D-4B17-1E60-C956D8F786B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10573" y="2649199"/>
                <a:ext cx="25920" cy="41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78116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magine 1" descr="Immagine che contiene testo, elettronica, schermat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BD8F0705-A903-E0EF-42F5-F69EA0D3A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552" y="643467"/>
            <a:ext cx="9132895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98A07A14-63AB-1221-06DD-D8AAB352A6BE}"/>
              </a:ext>
            </a:extLst>
          </p:cNvPr>
          <p:cNvGrpSpPr/>
          <p:nvPr/>
        </p:nvGrpSpPr>
        <p:grpSpPr>
          <a:xfrm>
            <a:off x="7677451" y="5135790"/>
            <a:ext cx="1031760" cy="27360"/>
            <a:chOff x="7677451" y="5135790"/>
            <a:chExt cx="1031760" cy="27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3" name="Input penna 2">
                  <a:extLst>
                    <a:ext uri="{FF2B5EF4-FFF2-40B4-BE49-F238E27FC236}">
                      <a16:creationId xmlns:a16="http://schemas.microsoft.com/office/drawing/2014/main" id="{7FB8A0B8-868F-5E59-7474-20C581675C22}"/>
                    </a:ext>
                  </a:extLst>
                </p14:cNvPr>
                <p14:cNvContentPartPr/>
                <p14:nvPr/>
              </p14:nvContentPartPr>
              <p14:xfrm>
                <a:off x="7677451" y="5141550"/>
                <a:ext cx="276120" cy="21600"/>
              </p14:xfrm>
            </p:contentPart>
          </mc:Choice>
          <mc:Fallback xmlns="">
            <p:pic>
              <p:nvPicPr>
                <p:cNvPr id="3" name="Input penna 2">
                  <a:extLst>
                    <a:ext uri="{FF2B5EF4-FFF2-40B4-BE49-F238E27FC236}">
                      <a16:creationId xmlns:a16="http://schemas.microsoft.com/office/drawing/2014/main" id="{7FB8A0B8-868F-5E59-7474-20C581675C22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671331" y="5135430"/>
                  <a:ext cx="28836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4" name="Input penna 3">
                  <a:extLst>
                    <a:ext uri="{FF2B5EF4-FFF2-40B4-BE49-F238E27FC236}">
                      <a16:creationId xmlns:a16="http://schemas.microsoft.com/office/drawing/2014/main" id="{FBE75483-D1DE-BBCB-3239-F576AAC1707E}"/>
                    </a:ext>
                  </a:extLst>
                </p14:cNvPr>
                <p14:cNvContentPartPr/>
                <p14:nvPr/>
              </p14:nvContentPartPr>
              <p14:xfrm>
                <a:off x="8157691" y="5135790"/>
                <a:ext cx="551520" cy="22320"/>
              </p14:xfrm>
            </p:contentPart>
          </mc:Choice>
          <mc:Fallback xmlns="">
            <p:pic>
              <p:nvPicPr>
                <p:cNvPr id="4" name="Input penna 3">
                  <a:extLst>
                    <a:ext uri="{FF2B5EF4-FFF2-40B4-BE49-F238E27FC236}">
                      <a16:creationId xmlns:a16="http://schemas.microsoft.com/office/drawing/2014/main" id="{FBE75483-D1DE-BBCB-3239-F576AAC1707E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151571" y="5129670"/>
                  <a:ext cx="563760" cy="34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put penna 5">
                <a:extLst>
                  <a:ext uri="{FF2B5EF4-FFF2-40B4-BE49-F238E27FC236}">
                    <a16:creationId xmlns:a16="http://schemas.microsoft.com/office/drawing/2014/main" id="{11DF14A8-05AB-E2C5-7138-21642E50BB60}"/>
                  </a:ext>
                </a:extLst>
              </p14:cNvPr>
              <p14:cNvContentPartPr/>
              <p14:nvPr/>
            </p14:nvContentPartPr>
            <p14:xfrm>
              <a:off x="4626811" y="5482470"/>
              <a:ext cx="2735640" cy="41040"/>
            </p14:xfrm>
          </p:contentPart>
        </mc:Choice>
        <mc:Fallback xmlns="">
          <p:pic>
            <p:nvPicPr>
              <p:cNvPr id="6" name="Input penna 5">
                <a:extLst>
                  <a:ext uri="{FF2B5EF4-FFF2-40B4-BE49-F238E27FC236}">
                    <a16:creationId xmlns:a16="http://schemas.microsoft.com/office/drawing/2014/main" id="{11DF14A8-05AB-E2C5-7138-21642E50BB6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620691" y="5476350"/>
                <a:ext cx="2747880" cy="53280"/>
              </a:xfrm>
              <a:prstGeom prst="rect">
                <a:avLst/>
              </a:prstGeom>
            </p:spPr>
          </p:pic>
        </mc:Fallback>
      </mc:AlternateContent>
      <p:grpSp>
        <p:nvGrpSpPr>
          <p:cNvPr id="12" name="Gruppo 11">
            <a:extLst>
              <a:ext uri="{FF2B5EF4-FFF2-40B4-BE49-F238E27FC236}">
                <a16:creationId xmlns:a16="http://schemas.microsoft.com/office/drawing/2014/main" id="{39C38650-3057-2ECC-13C8-FB3C05F64F31}"/>
              </a:ext>
            </a:extLst>
          </p:cNvPr>
          <p:cNvGrpSpPr/>
          <p:nvPr/>
        </p:nvGrpSpPr>
        <p:grpSpPr>
          <a:xfrm>
            <a:off x="7511851" y="5467350"/>
            <a:ext cx="1954080" cy="53280"/>
            <a:chOff x="7511851" y="5467350"/>
            <a:chExt cx="1954080" cy="53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8" name="Input penna 7">
                  <a:extLst>
                    <a:ext uri="{FF2B5EF4-FFF2-40B4-BE49-F238E27FC236}">
                      <a16:creationId xmlns:a16="http://schemas.microsoft.com/office/drawing/2014/main" id="{EE811019-E2EE-3CB1-38A3-2CC06D9D2609}"/>
                    </a:ext>
                  </a:extLst>
                </p14:cNvPr>
                <p14:cNvContentPartPr/>
                <p14:nvPr/>
              </p14:nvContentPartPr>
              <p14:xfrm>
                <a:off x="7511851" y="5486430"/>
                <a:ext cx="688320" cy="24840"/>
              </p14:xfrm>
            </p:contentPart>
          </mc:Choice>
          <mc:Fallback xmlns="">
            <p:pic>
              <p:nvPicPr>
                <p:cNvPr id="8" name="Input penna 7">
                  <a:extLst>
                    <a:ext uri="{FF2B5EF4-FFF2-40B4-BE49-F238E27FC236}">
                      <a16:creationId xmlns:a16="http://schemas.microsoft.com/office/drawing/2014/main" id="{EE811019-E2EE-3CB1-38A3-2CC06D9D2609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505731" y="5480310"/>
                  <a:ext cx="70056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put penna 9">
                  <a:extLst>
                    <a:ext uri="{FF2B5EF4-FFF2-40B4-BE49-F238E27FC236}">
                      <a16:creationId xmlns:a16="http://schemas.microsoft.com/office/drawing/2014/main" id="{8C0FB4AA-3FBC-0D05-F787-096236E1C5C1}"/>
                    </a:ext>
                  </a:extLst>
                </p14:cNvPr>
                <p14:cNvContentPartPr/>
                <p14:nvPr/>
              </p14:nvContentPartPr>
              <p14:xfrm>
                <a:off x="8548651" y="5467350"/>
                <a:ext cx="917280" cy="53280"/>
              </p14:xfrm>
            </p:contentPart>
          </mc:Choice>
          <mc:Fallback xmlns="">
            <p:pic>
              <p:nvPicPr>
                <p:cNvPr id="10" name="Input penna 9">
                  <a:extLst>
                    <a:ext uri="{FF2B5EF4-FFF2-40B4-BE49-F238E27FC236}">
                      <a16:creationId xmlns:a16="http://schemas.microsoft.com/office/drawing/2014/main" id="{8C0FB4AA-3FBC-0D05-F787-096236E1C5C1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542531" y="5461230"/>
                  <a:ext cx="929520" cy="65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4" name="Input penna 13">
                <a:extLst>
                  <a:ext uri="{FF2B5EF4-FFF2-40B4-BE49-F238E27FC236}">
                    <a16:creationId xmlns:a16="http://schemas.microsoft.com/office/drawing/2014/main" id="{DDC155E9-923A-E5A5-4F02-B58F1D31A224}"/>
                  </a:ext>
                </a:extLst>
              </p14:cNvPr>
              <p14:cNvContentPartPr/>
              <p14:nvPr/>
            </p14:nvContentPartPr>
            <p14:xfrm>
              <a:off x="4087531" y="5652750"/>
              <a:ext cx="417240" cy="28080"/>
            </p14:xfrm>
          </p:contentPart>
        </mc:Choice>
        <mc:Fallback xmlns="">
          <p:pic>
            <p:nvPicPr>
              <p:cNvPr id="14" name="Input penna 13">
                <a:extLst>
                  <a:ext uri="{FF2B5EF4-FFF2-40B4-BE49-F238E27FC236}">
                    <a16:creationId xmlns:a16="http://schemas.microsoft.com/office/drawing/2014/main" id="{DDC155E9-923A-E5A5-4F02-B58F1D31A22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081411" y="5646630"/>
                <a:ext cx="429480" cy="4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6" name="Input penna 15">
                <a:extLst>
                  <a:ext uri="{FF2B5EF4-FFF2-40B4-BE49-F238E27FC236}">
                    <a16:creationId xmlns:a16="http://schemas.microsoft.com/office/drawing/2014/main" id="{5A8F618A-9CB9-FB3E-51B3-B8D9405C6597}"/>
                  </a:ext>
                </a:extLst>
              </p14:cNvPr>
              <p14:cNvContentPartPr/>
              <p14:nvPr/>
            </p14:nvContentPartPr>
            <p14:xfrm>
              <a:off x="6885091" y="6018870"/>
              <a:ext cx="646200" cy="55440"/>
            </p14:xfrm>
          </p:contentPart>
        </mc:Choice>
        <mc:Fallback xmlns="">
          <p:pic>
            <p:nvPicPr>
              <p:cNvPr id="16" name="Input penna 15">
                <a:extLst>
                  <a:ext uri="{FF2B5EF4-FFF2-40B4-BE49-F238E27FC236}">
                    <a16:creationId xmlns:a16="http://schemas.microsoft.com/office/drawing/2014/main" id="{5A8F618A-9CB9-FB3E-51B3-B8D9405C6597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878971" y="6012750"/>
                <a:ext cx="658440" cy="67680"/>
              </a:xfrm>
              <a:prstGeom prst="rect">
                <a:avLst/>
              </a:prstGeom>
            </p:spPr>
          </p:pic>
        </mc:Fallback>
      </mc:AlternateContent>
      <p:grpSp>
        <p:nvGrpSpPr>
          <p:cNvPr id="21" name="Gruppo 20">
            <a:extLst>
              <a:ext uri="{FF2B5EF4-FFF2-40B4-BE49-F238E27FC236}">
                <a16:creationId xmlns:a16="http://schemas.microsoft.com/office/drawing/2014/main" id="{D32C5323-D0CC-29E2-5213-C81B91CACE52}"/>
              </a:ext>
            </a:extLst>
          </p:cNvPr>
          <p:cNvGrpSpPr/>
          <p:nvPr/>
        </p:nvGrpSpPr>
        <p:grpSpPr>
          <a:xfrm>
            <a:off x="7429411" y="6015630"/>
            <a:ext cx="837720" cy="42120"/>
            <a:chOff x="7429411" y="6015630"/>
            <a:chExt cx="837720" cy="42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8" name="Input penna 17">
                  <a:extLst>
                    <a:ext uri="{FF2B5EF4-FFF2-40B4-BE49-F238E27FC236}">
                      <a16:creationId xmlns:a16="http://schemas.microsoft.com/office/drawing/2014/main" id="{918635D9-E7EE-775C-E38D-86292F4B4D40}"/>
                    </a:ext>
                  </a:extLst>
                </p14:cNvPr>
                <p14:cNvContentPartPr/>
                <p14:nvPr/>
              </p14:nvContentPartPr>
              <p14:xfrm>
                <a:off x="7429411" y="6025710"/>
                <a:ext cx="179280" cy="32040"/>
              </p14:xfrm>
            </p:contentPart>
          </mc:Choice>
          <mc:Fallback xmlns="">
            <p:pic>
              <p:nvPicPr>
                <p:cNvPr id="18" name="Input penna 17">
                  <a:extLst>
                    <a:ext uri="{FF2B5EF4-FFF2-40B4-BE49-F238E27FC236}">
                      <a16:creationId xmlns:a16="http://schemas.microsoft.com/office/drawing/2014/main" id="{918635D9-E7EE-775C-E38D-86292F4B4D40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423291" y="6019590"/>
                  <a:ext cx="19152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0" name="Input penna 19">
                  <a:extLst>
                    <a:ext uri="{FF2B5EF4-FFF2-40B4-BE49-F238E27FC236}">
                      <a16:creationId xmlns:a16="http://schemas.microsoft.com/office/drawing/2014/main" id="{99A56C82-883F-261C-C344-83780575D91C}"/>
                    </a:ext>
                  </a:extLst>
                </p14:cNvPr>
                <p14:cNvContentPartPr/>
                <p14:nvPr/>
              </p14:nvContentPartPr>
              <p14:xfrm>
                <a:off x="7771411" y="6015630"/>
                <a:ext cx="495720" cy="41400"/>
              </p14:xfrm>
            </p:contentPart>
          </mc:Choice>
          <mc:Fallback xmlns="">
            <p:pic>
              <p:nvPicPr>
                <p:cNvPr id="20" name="Input penna 19">
                  <a:extLst>
                    <a:ext uri="{FF2B5EF4-FFF2-40B4-BE49-F238E27FC236}">
                      <a16:creationId xmlns:a16="http://schemas.microsoft.com/office/drawing/2014/main" id="{99A56C82-883F-261C-C344-83780575D91C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7765291" y="6009510"/>
                  <a:ext cx="507960" cy="53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1987651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77A5FA0-C1DF-70D2-2287-475B3D646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376" y="3021136"/>
            <a:ext cx="10515600" cy="501650"/>
          </a:xfrm>
        </p:spPr>
        <p:txBody>
          <a:bodyPr anchor="t"/>
          <a:lstStyle/>
          <a:p>
            <a:r>
              <a:rPr lang="it-IT" sz="1800" b="1" dirty="0">
                <a:solidFill>
                  <a:srgbClr val="214264"/>
                </a:solidFill>
                <a:latin typeface="Arial,Bold"/>
                <a:ea typeface="+mn-ea"/>
                <a:cs typeface="+mn-cs"/>
              </a:rPr>
              <a:t>Riferimenti e link utili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F2FF5B3-CE4D-0570-FA36-B1A2FCE535A6}"/>
              </a:ext>
            </a:extLst>
          </p:cNvPr>
          <p:cNvSpPr txBox="1"/>
          <p:nvPr/>
        </p:nvSpPr>
        <p:spPr>
          <a:xfrm>
            <a:off x="271376" y="3720088"/>
            <a:ext cx="11645512" cy="31393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it-IT"/>
            </a:defPPr>
          </a:lstStyle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https://www.garanteprivacy.it/web/guest/home/docweb/-/docweb-display/docweb/10016146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https://work.unimi.it/filepub/sicurezza_ict/LineeGuidaCodauPrivacy_GDPR_1.1.pdf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https://data.consilium.europa.eu/doc/document/PE-76-2024-INIT/en/pdf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chrome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-extension://</a:t>
            </a:r>
            <a:r>
              <a:rPr lang="it-IT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efaidnbmnnnibpcajpcglclefindmkaj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/https://privacy.unipv.it/wp-content/uploads/2018/06/SchedadianalisiperprogettidiricercaCODAU1.1.pdf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BFB4D8B-0AF4-15A3-CC3B-64588433A3BE}"/>
              </a:ext>
            </a:extLst>
          </p:cNvPr>
          <p:cNvSpPr txBox="1"/>
          <p:nvPr/>
        </p:nvSpPr>
        <p:spPr>
          <a:xfrm>
            <a:off x="3043965" y="1828980"/>
            <a:ext cx="5402185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3600" dirty="0">
                <a:latin typeface="Calibri"/>
                <a:ea typeface="Calibri"/>
                <a:cs typeface="Calibri"/>
              </a:rPr>
              <a:t>Grazie per l'attenzione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put penna 5">
                <a:extLst>
                  <a:ext uri="{FF2B5EF4-FFF2-40B4-BE49-F238E27FC236}">
                    <a16:creationId xmlns:a16="http://schemas.microsoft.com/office/drawing/2014/main" id="{015A46BC-05EC-2286-C2F3-CEA47B71D248}"/>
                  </a:ext>
                </a:extLst>
              </p14:cNvPr>
              <p14:cNvContentPartPr/>
              <p14:nvPr/>
            </p14:nvContentPartPr>
            <p14:xfrm>
              <a:off x="8515889" y="3158299"/>
              <a:ext cx="6480" cy="9000"/>
            </p14:xfrm>
          </p:contentPart>
        </mc:Choice>
        <mc:Fallback xmlns="">
          <p:pic>
            <p:nvPicPr>
              <p:cNvPr id="6" name="Input penna 5">
                <a:extLst>
                  <a:ext uri="{FF2B5EF4-FFF2-40B4-BE49-F238E27FC236}">
                    <a16:creationId xmlns:a16="http://schemas.microsoft.com/office/drawing/2014/main" id="{015A46BC-05EC-2286-C2F3-CEA47B71D24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509769" y="3152179"/>
                <a:ext cx="18720" cy="2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6718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C09DA7-51BD-CA64-2372-75BD1E483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Regolamento EU 2016/679</a:t>
            </a:r>
          </a:p>
        </p:txBody>
      </p:sp>
      <p:pic>
        <p:nvPicPr>
          <p:cNvPr id="7" name="Segnaposto contenuto 6">
            <a:extLst>
              <a:ext uri="{FF2B5EF4-FFF2-40B4-BE49-F238E27FC236}">
                <a16:creationId xmlns:a16="http://schemas.microsoft.com/office/drawing/2014/main" id="{2E3CF6C2-CDC4-F288-91AC-9355C478B7C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56081" y="1825625"/>
            <a:ext cx="4945837" cy="4351338"/>
          </a:xfrm>
          <a:prstGeom prst="rect">
            <a:avLst/>
          </a:prstGeom>
          <a:ln w="63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Segnaposto contenuto 8">
            <a:extLst>
              <a:ext uri="{FF2B5EF4-FFF2-40B4-BE49-F238E27FC236}">
                <a16:creationId xmlns:a16="http://schemas.microsoft.com/office/drawing/2014/main" id="{A78EEBBF-9371-B33C-459F-76E6C29B385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43804" y="1825625"/>
            <a:ext cx="5038391" cy="4351338"/>
          </a:xfrm>
          <a:prstGeom prst="rect">
            <a:avLst/>
          </a:prstGeom>
          <a:ln w="31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put penna 4">
                <a:extLst>
                  <a:ext uri="{FF2B5EF4-FFF2-40B4-BE49-F238E27FC236}">
                    <a16:creationId xmlns:a16="http://schemas.microsoft.com/office/drawing/2014/main" id="{4800BD70-400E-9086-D41E-55483796DE78}"/>
                  </a:ext>
                </a:extLst>
              </p14:cNvPr>
              <p14:cNvContentPartPr/>
              <p14:nvPr/>
            </p14:nvContentPartPr>
            <p14:xfrm>
              <a:off x="3615931" y="972750"/>
              <a:ext cx="26280" cy="44280"/>
            </p14:xfrm>
          </p:contentPart>
        </mc:Choice>
        <mc:Fallback xmlns="">
          <p:pic>
            <p:nvPicPr>
              <p:cNvPr id="5" name="Input penna 4">
                <a:extLst>
                  <a:ext uri="{FF2B5EF4-FFF2-40B4-BE49-F238E27FC236}">
                    <a16:creationId xmlns:a16="http://schemas.microsoft.com/office/drawing/2014/main" id="{4800BD70-400E-9086-D41E-55483796DE7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09811" y="966630"/>
                <a:ext cx="38520" cy="56520"/>
              </a:xfrm>
              <a:prstGeom prst="rect">
                <a:avLst/>
              </a:prstGeom>
            </p:spPr>
          </p:pic>
        </mc:Fallback>
      </mc:AlternateContent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13C90909-10A9-1959-3413-970079CFAA8C}"/>
              </a:ext>
            </a:extLst>
          </p:cNvPr>
          <p:cNvSpPr txBox="1"/>
          <p:nvPr/>
        </p:nvSpPr>
        <p:spPr>
          <a:xfrm>
            <a:off x="7993546" y="555365"/>
            <a:ext cx="32277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Organizzazione </a:t>
            </a:r>
          </a:p>
          <a:p>
            <a:pPr algn="just"/>
            <a:r>
              <a:rPr lang="it-IT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Mappatura dei trattamenti</a:t>
            </a:r>
          </a:p>
          <a:p>
            <a:pPr algn="just"/>
            <a:r>
              <a:rPr lang="it-IT" dirty="0"/>
              <a:t>110 pagine</a:t>
            </a:r>
            <a:endParaRPr lang="it-IT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40" name="Gruppo 39">
            <a:extLst>
              <a:ext uri="{FF2B5EF4-FFF2-40B4-BE49-F238E27FC236}">
                <a16:creationId xmlns:a16="http://schemas.microsoft.com/office/drawing/2014/main" id="{001C8806-D571-15B3-2539-5A56A8A047CE}"/>
              </a:ext>
            </a:extLst>
          </p:cNvPr>
          <p:cNvGrpSpPr/>
          <p:nvPr/>
        </p:nvGrpSpPr>
        <p:grpSpPr>
          <a:xfrm>
            <a:off x="7100371" y="1298550"/>
            <a:ext cx="824400" cy="1781280"/>
            <a:chOff x="7100371" y="1298550"/>
            <a:chExt cx="824400" cy="1781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36" name="Input penna 35">
                  <a:extLst>
                    <a:ext uri="{FF2B5EF4-FFF2-40B4-BE49-F238E27FC236}">
                      <a16:creationId xmlns:a16="http://schemas.microsoft.com/office/drawing/2014/main" id="{E49B53A4-0F13-58CE-B474-13B3B3AA4EFF}"/>
                    </a:ext>
                  </a:extLst>
                </p14:cNvPr>
                <p14:cNvContentPartPr/>
                <p14:nvPr/>
              </p14:nvContentPartPr>
              <p14:xfrm>
                <a:off x="7100371" y="1298550"/>
                <a:ext cx="821520" cy="1781280"/>
              </p14:xfrm>
            </p:contentPart>
          </mc:Choice>
          <mc:Fallback xmlns="">
            <p:pic>
              <p:nvPicPr>
                <p:cNvPr id="36" name="Input penna 35">
                  <a:extLst>
                    <a:ext uri="{FF2B5EF4-FFF2-40B4-BE49-F238E27FC236}">
                      <a16:creationId xmlns:a16="http://schemas.microsoft.com/office/drawing/2014/main" id="{E49B53A4-0F13-58CE-B474-13B3B3AA4EF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094251" y="1292430"/>
                  <a:ext cx="833760" cy="179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37" name="Input penna 36">
                  <a:extLst>
                    <a:ext uri="{FF2B5EF4-FFF2-40B4-BE49-F238E27FC236}">
                      <a16:creationId xmlns:a16="http://schemas.microsoft.com/office/drawing/2014/main" id="{BF534E6C-1BA8-144F-186C-C0EE5C15FF36}"/>
                    </a:ext>
                  </a:extLst>
                </p14:cNvPr>
                <p14:cNvContentPartPr/>
                <p14:nvPr/>
              </p14:nvContentPartPr>
              <p14:xfrm>
                <a:off x="7823971" y="1317630"/>
                <a:ext cx="100800" cy="109800"/>
              </p14:xfrm>
            </p:contentPart>
          </mc:Choice>
          <mc:Fallback xmlns="">
            <p:pic>
              <p:nvPicPr>
                <p:cNvPr id="37" name="Input penna 36">
                  <a:extLst>
                    <a:ext uri="{FF2B5EF4-FFF2-40B4-BE49-F238E27FC236}">
                      <a16:creationId xmlns:a16="http://schemas.microsoft.com/office/drawing/2014/main" id="{BF534E6C-1BA8-144F-186C-C0EE5C15FF36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817851" y="1311510"/>
                  <a:ext cx="11304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39" name="Input penna 38">
                  <a:extLst>
                    <a:ext uri="{FF2B5EF4-FFF2-40B4-BE49-F238E27FC236}">
                      <a16:creationId xmlns:a16="http://schemas.microsoft.com/office/drawing/2014/main" id="{C6104A4A-955C-7291-CCB9-AB14A9206C72}"/>
                    </a:ext>
                  </a:extLst>
                </p14:cNvPr>
                <p14:cNvContentPartPr/>
                <p14:nvPr/>
              </p14:nvContentPartPr>
              <p14:xfrm>
                <a:off x="7780411" y="1316910"/>
                <a:ext cx="121320" cy="110520"/>
              </p14:xfrm>
            </p:contentPart>
          </mc:Choice>
          <mc:Fallback xmlns="">
            <p:pic>
              <p:nvPicPr>
                <p:cNvPr id="39" name="Input penna 38">
                  <a:extLst>
                    <a:ext uri="{FF2B5EF4-FFF2-40B4-BE49-F238E27FC236}">
                      <a16:creationId xmlns:a16="http://schemas.microsoft.com/office/drawing/2014/main" id="{C6104A4A-955C-7291-CCB9-AB14A9206C72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7774291" y="1310790"/>
                  <a:ext cx="133560" cy="122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3" name="Gruppo 42">
            <a:extLst>
              <a:ext uri="{FF2B5EF4-FFF2-40B4-BE49-F238E27FC236}">
                <a16:creationId xmlns:a16="http://schemas.microsoft.com/office/drawing/2014/main" id="{73414375-2B90-E75B-40A5-9287906A0506}"/>
              </a:ext>
            </a:extLst>
          </p:cNvPr>
          <p:cNvGrpSpPr/>
          <p:nvPr/>
        </p:nvGrpSpPr>
        <p:grpSpPr>
          <a:xfrm>
            <a:off x="9492571" y="1442550"/>
            <a:ext cx="188280" cy="187200"/>
            <a:chOff x="9492571" y="1442550"/>
            <a:chExt cx="188280" cy="187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41" name="Input penna 40">
                  <a:extLst>
                    <a:ext uri="{FF2B5EF4-FFF2-40B4-BE49-F238E27FC236}">
                      <a16:creationId xmlns:a16="http://schemas.microsoft.com/office/drawing/2014/main" id="{E416F25F-3833-6FFE-0830-7A26198C974B}"/>
                    </a:ext>
                  </a:extLst>
                </p14:cNvPr>
                <p14:cNvContentPartPr/>
                <p14:nvPr/>
              </p14:nvContentPartPr>
              <p14:xfrm>
                <a:off x="9592291" y="1442550"/>
                <a:ext cx="9720" cy="187200"/>
              </p14:xfrm>
            </p:contentPart>
          </mc:Choice>
          <mc:Fallback xmlns="">
            <p:pic>
              <p:nvPicPr>
                <p:cNvPr id="41" name="Input penna 40">
                  <a:extLst>
                    <a:ext uri="{FF2B5EF4-FFF2-40B4-BE49-F238E27FC236}">
                      <a16:creationId xmlns:a16="http://schemas.microsoft.com/office/drawing/2014/main" id="{E416F25F-3833-6FFE-0830-7A26198C974B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586171" y="1436430"/>
                  <a:ext cx="21960" cy="19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42" name="Input penna 41">
                  <a:extLst>
                    <a:ext uri="{FF2B5EF4-FFF2-40B4-BE49-F238E27FC236}">
                      <a16:creationId xmlns:a16="http://schemas.microsoft.com/office/drawing/2014/main" id="{39ECFC02-4740-2F51-262D-6AC691E15DA8}"/>
                    </a:ext>
                  </a:extLst>
                </p14:cNvPr>
                <p14:cNvContentPartPr/>
                <p14:nvPr/>
              </p14:nvContentPartPr>
              <p14:xfrm>
                <a:off x="9492571" y="1541190"/>
                <a:ext cx="188280" cy="11160"/>
              </p14:xfrm>
            </p:contentPart>
          </mc:Choice>
          <mc:Fallback xmlns="">
            <p:pic>
              <p:nvPicPr>
                <p:cNvPr id="42" name="Input penna 41">
                  <a:extLst>
                    <a:ext uri="{FF2B5EF4-FFF2-40B4-BE49-F238E27FC236}">
                      <a16:creationId xmlns:a16="http://schemas.microsoft.com/office/drawing/2014/main" id="{39ECFC02-4740-2F51-262D-6AC691E15DA8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9486451" y="1535070"/>
                  <a:ext cx="200520" cy="23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9" name="Gruppo 58">
            <a:extLst>
              <a:ext uri="{FF2B5EF4-FFF2-40B4-BE49-F238E27FC236}">
                <a16:creationId xmlns:a16="http://schemas.microsoft.com/office/drawing/2014/main" id="{C523DD77-308A-8635-06EC-600B5F15A66D}"/>
              </a:ext>
            </a:extLst>
          </p:cNvPr>
          <p:cNvGrpSpPr/>
          <p:nvPr/>
        </p:nvGrpSpPr>
        <p:grpSpPr>
          <a:xfrm>
            <a:off x="8861491" y="1877070"/>
            <a:ext cx="1882080" cy="176760"/>
            <a:chOff x="8861491" y="1877070"/>
            <a:chExt cx="1882080" cy="176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44" name="Input penna 43">
                  <a:extLst>
                    <a:ext uri="{FF2B5EF4-FFF2-40B4-BE49-F238E27FC236}">
                      <a16:creationId xmlns:a16="http://schemas.microsoft.com/office/drawing/2014/main" id="{FD9CBAAC-3F8F-96CD-1BBD-5CC590503B4F}"/>
                    </a:ext>
                  </a:extLst>
                </p14:cNvPr>
                <p14:cNvContentPartPr/>
                <p14:nvPr/>
              </p14:nvContentPartPr>
              <p14:xfrm>
                <a:off x="8861491" y="1877070"/>
                <a:ext cx="212040" cy="169200"/>
              </p14:xfrm>
            </p:contentPart>
          </mc:Choice>
          <mc:Fallback xmlns="">
            <p:pic>
              <p:nvPicPr>
                <p:cNvPr id="44" name="Input penna 43">
                  <a:extLst>
                    <a:ext uri="{FF2B5EF4-FFF2-40B4-BE49-F238E27FC236}">
                      <a16:creationId xmlns:a16="http://schemas.microsoft.com/office/drawing/2014/main" id="{FD9CBAAC-3F8F-96CD-1BBD-5CC590503B4F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855371" y="1870950"/>
                  <a:ext cx="22428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45" name="Input penna 44">
                  <a:extLst>
                    <a:ext uri="{FF2B5EF4-FFF2-40B4-BE49-F238E27FC236}">
                      <a16:creationId xmlns:a16="http://schemas.microsoft.com/office/drawing/2014/main" id="{C8B3CAA7-4F25-4ABF-5B46-0DA069FF3950}"/>
                    </a:ext>
                  </a:extLst>
                </p14:cNvPr>
                <p14:cNvContentPartPr/>
                <p14:nvPr/>
              </p14:nvContentPartPr>
              <p14:xfrm>
                <a:off x="8977771" y="1961670"/>
                <a:ext cx="97200" cy="29520"/>
              </p14:xfrm>
            </p:contentPart>
          </mc:Choice>
          <mc:Fallback xmlns="">
            <p:pic>
              <p:nvPicPr>
                <p:cNvPr id="45" name="Input penna 44">
                  <a:extLst>
                    <a:ext uri="{FF2B5EF4-FFF2-40B4-BE49-F238E27FC236}">
                      <a16:creationId xmlns:a16="http://schemas.microsoft.com/office/drawing/2014/main" id="{C8B3CAA7-4F25-4ABF-5B46-0DA069FF3950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8971651" y="1955550"/>
                  <a:ext cx="10944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46" name="Input penna 45">
                  <a:extLst>
                    <a:ext uri="{FF2B5EF4-FFF2-40B4-BE49-F238E27FC236}">
                      <a16:creationId xmlns:a16="http://schemas.microsoft.com/office/drawing/2014/main" id="{334338CA-8C0B-42E5-06A7-8A1B8EEB91A1}"/>
                    </a:ext>
                  </a:extLst>
                </p14:cNvPr>
                <p14:cNvContentPartPr/>
                <p14:nvPr/>
              </p14:nvContentPartPr>
              <p14:xfrm>
                <a:off x="8955811" y="1903350"/>
                <a:ext cx="109440" cy="30240"/>
              </p14:xfrm>
            </p:contentPart>
          </mc:Choice>
          <mc:Fallback xmlns="">
            <p:pic>
              <p:nvPicPr>
                <p:cNvPr id="46" name="Input penna 45">
                  <a:extLst>
                    <a:ext uri="{FF2B5EF4-FFF2-40B4-BE49-F238E27FC236}">
                      <a16:creationId xmlns:a16="http://schemas.microsoft.com/office/drawing/2014/main" id="{334338CA-8C0B-42E5-06A7-8A1B8EEB91A1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8949691" y="1897230"/>
                  <a:ext cx="12168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47" name="Input penna 46">
                  <a:extLst>
                    <a:ext uri="{FF2B5EF4-FFF2-40B4-BE49-F238E27FC236}">
                      <a16:creationId xmlns:a16="http://schemas.microsoft.com/office/drawing/2014/main" id="{B98A9FEF-4EBD-68E4-9E4F-9497A801206A}"/>
                    </a:ext>
                  </a:extLst>
                </p14:cNvPr>
                <p14:cNvContentPartPr/>
                <p14:nvPr/>
              </p14:nvContentPartPr>
              <p14:xfrm>
                <a:off x="9093691" y="1912710"/>
                <a:ext cx="196920" cy="140040"/>
              </p14:xfrm>
            </p:contentPart>
          </mc:Choice>
          <mc:Fallback xmlns="">
            <p:pic>
              <p:nvPicPr>
                <p:cNvPr id="47" name="Input penna 46">
                  <a:extLst>
                    <a:ext uri="{FF2B5EF4-FFF2-40B4-BE49-F238E27FC236}">
                      <a16:creationId xmlns:a16="http://schemas.microsoft.com/office/drawing/2014/main" id="{B98A9FEF-4EBD-68E4-9E4F-9497A801206A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9087571" y="1906590"/>
                  <a:ext cx="20916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48" name="Input penna 47">
                  <a:extLst>
                    <a:ext uri="{FF2B5EF4-FFF2-40B4-BE49-F238E27FC236}">
                      <a16:creationId xmlns:a16="http://schemas.microsoft.com/office/drawing/2014/main" id="{17B921D4-A5FA-4E43-D680-57B0540F86C8}"/>
                    </a:ext>
                  </a:extLst>
                </p14:cNvPr>
                <p14:cNvContentPartPr/>
                <p14:nvPr/>
              </p14:nvContentPartPr>
              <p14:xfrm>
                <a:off x="9306091" y="1912710"/>
                <a:ext cx="109080" cy="130320"/>
              </p14:xfrm>
            </p:contentPart>
          </mc:Choice>
          <mc:Fallback xmlns="">
            <p:pic>
              <p:nvPicPr>
                <p:cNvPr id="48" name="Input penna 47">
                  <a:extLst>
                    <a:ext uri="{FF2B5EF4-FFF2-40B4-BE49-F238E27FC236}">
                      <a16:creationId xmlns:a16="http://schemas.microsoft.com/office/drawing/2014/main" id="{17B921D4-A5FA-4E43-D680-57B0540F86C8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9299971" y="1906590"/>
                  <a:ext cx="12132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49" name="Input penna 48">
                  <a:extLst>
                    <a:ext uri="{FF2B5EF4-FFF2-40B4-BE49-F238E27FC236}">
                      <a16:creationId xmlns:a16="http://schemas.microsoft.com/office/drawing/2014/main" id="{6970BB4F-5384-14F1-3130-81B472FB20CB}"/>
                    </a:ext>
                  </a:extLst>
                </p14:cNvPr>
                <p14:cNvContentPartPr/>
                <p14:nvPr/>
              </p14:nvContentPartPr>
              <p14:xfrm>
                <a:off x="9427051" y="1886790"/>
                <a:ext cx="127080" cy="167040"/>
              </p14:xfrm>
            </p:contentPart>
          </mc:Choice>
          <mc:Fallback xmlns="">
            <p:pic>
              <p:nvPicPr>
                <p:cNvPr id="49" name="Input penna 48">
                  <a:extLst>
                    <a:ext uri="{FF2B5EF4-FFF2-40B4-BE49-F238E27FC236}">
                      <a16:creationId xmlns:a16="http://schemas.microsoft.com/office/drawing/2014/main" id="{6970BB4F-5384-14F1-3130-81B472FB20CB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9420931" y="1880670"/>
                  <a:ext cx="13932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50" name="Input penna 49">
                  <a:extLst>
                    <a:ext uri="{FF2B5EF4-FFF2-40B4-BE49-F238E27FC236}">
                      <a16:creationId xmlns:a16="http://schemas.microsoft.com/office/drawing/2014/main" id="{D16031F7-3226-A632-C90D-129E189ED2EB}"/>
                    </a:ext>
                  </a:extLst>
                </p14:cNvPr>
                <p14:cNvContentPartPr/>
                <p14:nvPr/>
              </p14:nvContentPartPr>
              <p14:xfrm>
                <a:off x="9616411" y="1905150"/>
                <a:ext cx="117720" cy="136800"/>
              </p14:xfrm>
            </p:contentPart>
          </mc:Choice>
          <mc:Fallback xmlns="">
            <p:pic>
              <p:nvPicPr>
                <p:cNvPr id="50" name="Input penna 49">
                  <a:extLst>
                    <a:ext uri="{FF2B5EF4-FFF2-40B4-BE49-F238E27FC236}">
                      <a16:creationId xmlns:a16="http://schemas.microsoft.com/office/drawing/2014/main" id="{D16031F7-3226-A632-C90D-129E189ED2EB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9610291" y="1899030"/>
                  <a:ext cx="12996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51" name="Input penna 50">
                  <a:extLst>
                    <a:ext uri="{FF2B5EF4-FFF2-40B4-BE49-F238E27FC236}">
                      <a16:creationId xmlns:a16="http://schemas.microsoft.com/office/drawing/2014/main" id="{066BB3E3-04AF-D7ED-C8C5-AF4C6EA644CF}"/>
                    </a:ext>
                  </a:extLst>
                </p14:cNvPr>
                <p14:cNvContentPartPr/>
                <p14:nvPr/>
              </p14:nvContentPartPr>
              <p14:xfrm>
                <a:off x="9614251" y="1956990"/>
                <a:ext cx="127080" cy="32400"/>
              </p14:xfrm>
            </p:contentPart>
          </mc:Choice>
          <mc:Fallback xmlns="">
            <p:pic>
              <p:nvPicPr>
                <p:cNvPr id="51" name="Input penna 50">
                  <a:extLst>
                    <a:ext uri="{FF2B5EF4-FFF2-40B4-BE49-F238E27FC236}">
                      <a16:creationId xmlns:a16="http://schemas.microsoft.com/office/drawing/2014/main" id="{066BB3E3-04AF-D7ED-C8C5-AF4C6EA644CF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9608131" y="1950870"/>
                  <a:ext cx="13932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52" name="Input penna 51">
                  <a:extLst>
                    <a:ext uri="{FF2B5EF4-FFF2-40B4-BE49-F238E27FC236}">
                      <a16:creationId xmlns:a16="http://schemas.microsoft.com/office/drawing/2014/main" id="{E56A89A7-1D90-6090-50A5-4BCF0E0AF2F0}"/>
                    </a:ext>
                  </a:extLst>
                </p14:cNvPr>
                <p14:cNvContentPartPr/>
                <p14:nvPr/>
              </p14:nvContentPartPr>
              <p14:xfrm>
                <a:off x="9611011" y="1910550"/>
                <a:ext cx="133920" cy="21600"/>
              </p14:xfrm>
            </p:contentPart>
          </mc:Choice>
          <mc:Fallback xmlns="">
            <p:pic>
              <p:nvPicPr>
                <p:cNvPr id="52" name="Input penna 51">
                  <a:extLst>
                    <a:ext uri="{FF2B5EF4-FFF2-40B4-BE49-F238E27FC236}">
                      <a16:creationId xmlns:a16="http://schemas.microsoft.com/office/drawing/2014/main" id="{E56A89A7-1D90-6090-50A5-4BCF0E0AF2F0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9604891" y="1904430"/>
                  <a:ext cx="14616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53" name="Input penna 52">
                  <a:extLst>
                    <a:ext uri="{FF2B5EF4-FFF2-40B4-BE49-F238E27FC236}">
                      <a16:creationId xmlns:a16="http://schemas.microsoft.com/office/drawing/2014/main" id="{53DFA648-F7CF-F641-EF85-80939AFB5E59}"/>
                    </a:ext>
                  </a:extLst>
                </p14:cNvPr>
                <p14:cNvContentPartPr/>
                <p14:nvPr/>
              </p14:nvContentPartPr>
              <p14:xfrm>
                <a:off x="9935731" y="1900110"/>
                <a:ext cx="167760" cy="153000"/>
              </p14:xfrm>
            </p:contentPart>
          </mc:Choice>
          <mc:Fallback xmlns="">
            <p:pic>
              <p:nvPicPr>
                <p:cNvPr id="53" name="Input penna 52">
                  <a:extLst>
                    <a:ext uri="{FF2B5EF4-FFF2-40B4-BE49-F238E27FC236}">
                      <a16:creationId xmlns:a16="http://schemas.microsoft.com/office/drawing/2014/main" id="{53DFA648-F7CF-F641-EF85-80939AFB5E59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9929611" y="1893990"/>
                  <a:ext cx="18000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54" name="Input penna 53">
                  <a:extLst>
                    <a:ext uri="{FF2B5EF4-FFF2-40B4-BE49-F238E27FC236}">
                      <a16:creationId xmlns:a16="http://schemas.microsoft.com/office/drawing/2014/main" id="{129C6F22-28C2-A527-D883-C2023DCD865C}"/>
                    </a:ext>
                  </a:extLst>
                </p14:cNvPr>
                <p14:cNvContentPartPr/>
                <p14:nvPr/>
              </p14:nvContentPartPr>
              <p14:xfrm>
                <a:off x="10162891" y="1904070"/>
                <a:ext cx="204120" cy="128160"/>
              </p14:xfrm>
            </p:contentPart>
          </mc:Choice>
          <mc:Fallback xmlns="">
            <p:pic>
              <p:nvPicPr>
                <p:cNvPr id="54" name="Input penna 53">
                  <a:extLst>
                    <a:ext uri="{FF2B5EF4-FFF2-40B4-BE49-F238E27FC236}">
                      <a16:creationId xmlns:a16="http://schemas.microsoft.com/office/drawing/2014/main" id="{129C6F22-28C2-A527-D883-C2023DCD865C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10156771" y="1897950"/>
                  <a:ext cx="21636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55" name="Input penna 54">
                  <a:extLst>
                    <a:ext uri="{FF2B5EF4-FFF2-40B4-BE49-F238E27FC236}">
                      <a16:creationId xmlns:a16="http://schemas.microsoft.com/office/drawing/2014/main" id="{B38D2A8C-FE82-39B1-2EAC-A2A773C856B6}"/>
                    </a:ext>
                  </a:extLst>
                </p14:cNvPr>
                <p14:cNvContentPartPr/>
                <p14:nvPr/>
              </p14:nvContentPartPr>
              <p14:xfrm>
                <a:off x="10259371" y="1949430"/>
                <a:ext cx="119520" cy="23040"/>
              </p14:xfrm>
            </p:contentPart>
          </mc:Choice>
          <mc:Fallback xmlns="">
            <p:pic>
              <p:nvPicPr>
                <p:cNvPr id="55" name="Input penna 54">
                  <a:extLst>
                    <a:ext uri="{FF2B5EF4-FFF2-40B4-BE49-F238E27FC236}">
                      <a16:creationId xmlns:a16="http://schemas.microsoft.com/office/drawing/2014/main" id="{B38D2A8C-FE82-39B1-2EAC-A2A773C856B6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0253251" y="1943310"/>
                  <a:ext cx="13176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56" name="Input penna 55">
                  <a:extLst>
                    <a:ext uri="{FF2B5EF4-FFF2-40B4-BE49-F238E27FC236}">
                      <a16:creationId xmlns:a16="http://schemas.microsoft.com/office/drawing/2014/main" id="{E4321384-5C4A-40D4-69FF-A305E59DCD46}"/>
                    </a:ext>
                  </a:extLst>
                </p14:cNvPr>
                <p14:cNvContentPartPr/>
                <p14:nvPr/>
              </p14:nvContentPartPr>
              <p14:xfrm>
                <a:off x="10241011" y="1889670"/>
                <a:ext cx="255960" cy="144360"/>
              </p14:xfrm>
            </p:contentPart>
          </mc:Choice>
          <mc:Fallback xmlns="">
            <p:pic>
              <p:nvPicPr>
                <p:cNvPr id="56" name="Input penna 55">
                  <a:extLst>
                    <a:ext uri="{FF2B5EF4-FFF2-40B4-BE49-F238E27FC236}">
                      <a16:creationId xmlns:a16="http://schemas.microsoft.com/office/drawing/2014/main" id="{E4321384-5C4A-40D4-69FF-A305E59DCD46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0234891" y="1883550"/>
                  <a:ext cx="26820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57" name="Input penna 56">
                  <a:extLst>
                    <a:ext uri="{FF2B5EF4-FFF2-40B4-BE49-F238E27FC236}">
                      <a16:creationId xmlns:a16="http://schemas.microsoft.com/office/drawing/2014/main" id="{3215825B-9C3C-1A00-3FCB-0E99E34133C2}"/>
                    </a:ext>
                  </a:extLst>
                </p14:cNvPr>
                <p14:cNvContentPartPr/>
                <p14:nvPr/>
              </p14:nvContentPartPr>
              <p14:xfrm>
                <a:off x="10520371" y="1908030"/>
                <a:ext cx="205560" cy="140760"/>
              </p14:xfrm>
            </p:contentPart>
          </mc:Choice>
          <mc:Fallback xmlns="">
            <p:pic>
              <p:nvPicPr>
                <p:cNvPr id="57" name="Input penna 56">
                  <a:extLst>
                    <a:ext uri="{FF2B5EF4-FFF2-40B4-BE49-F238E27FC236}">
                      <a16:creationId xmlns:a16="http://schemas.microsoft.com/office/drawing/2014/main" id="{3215825B-9C3C-1A00-3FCB-0E99E34133C2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0514251" y="1901910"/>
                  <a:ext cx="21780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58" name="Input penna 57">
                  <a:extLst>
                    <a:ext uri="{FF2B5EF4-FFF2-40B4-BE49-F238E27FC236}">
                      <a16:creationId xmlns:a16="http://schemas.microsoft.com/office/drawing/2014/main" id="{5DF81982-8AE9-0D5A-D549-98572D6EB1F8}"/>
                    </a:ext>
                  </a:extLst>
                </p14:cNvPr>
                <p14:cNvContentPartPr/>
                <p14:nvPr/>
              </p14:nvContentPartPr>
              <p14:xfrm>
                <a:off x="10603891" y="2007030"/>
                <a:ext cx="139680" cy="10440"/>
              </p14:xfrm>
            </p:contentPart>
          </mc:Choice>
          <mc:Fallback xmlns="">
            <p:pic>
              <p:nvPicPr>
                <p:cNvPr id="58" name="Input penna 57">
                  <a:extLst>
                    <a:ext uri="{FF2B5EF4-FFF2-40B4-BE49-F238E27FC236}">
                      <a16:creationId xmlns:a16="http://schemas.microsoft.com/office/drawing/2014/main" id="{5DF81982-8AE9-0D5A-D549-98572D6EB1F8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0597771" y="2000910"/>
                  <a:ext cx="151920" cy="226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934536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589DC89B-F386-B0A5-10CF-C3F86C4AB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617" y="539646"/>
            <a:ext cx="9084039" cy="5702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2" name="Gruppo 11">
            <a:extLst>
              <a:ext uri="{FF2B5EF4-FFF2-40B4-BE49-F238E27FC236}">
                <a16:creationId xmlns:a16="http://schemas.microsoft.com/office/drawing/2014/main" id="{591C3670-BC53-503D-2319-786016B66710}"/>
              </a:ext>
            </a:extLst>
          </p:cNvPr>
          <p:cNvGrpSpPr/>
          <p:nvPr/>
        </p:nvGrpSpPr>
        <p:grpSpPr>
          <a:xfrm>
            <a:off x="6829932" y="4341907"/>
            <a:ext cx="1657800" cy="270360"/>
            <a:chOff x="6829932" y="4341907"/>
            <a:chExt cx="1657800" cy="270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8" name="Input penna 7">
                  <a:extLst>
                    <a:ext uri="{FF2B5EF4-FFF2-40B4-BE49-F238E27FC236}">
                      <a16:creationId xmlns:a16="http://schemas.microsoft.com/office/drawing/2014/main" id="{BF07A904-0949-21DC-8154-B84049C52C1B}"/>
                    </a:ext>
                  </a:extLst>
                </p14:cNvPr>
                <p14:cNvContentPartPr/>
                <p14:nvPr/>
              </p14:nvContentPartPr>
              <p14:xfrm>
                <a:off x="7695012" y="4412107"/>
                <a:ext cx="792720" cy="31680"/>
              </p14:xfrm>
            </p:contentPart>
          </mc:Choice>
          <mc:Fallback xmlns="">
            <p:pic>
              <p:nvPicPr>
                <p:cNvPr id="8" name="Input penna 7">
                  <a:extLst>
                    <a:ext uri="{FF2B5EF4-FFF2-40B4-BE49-F238E27FC236}">
                      <a16:creationId xmlns:a16="http://schemas.microsoft.com/office/drawing/2014/main" id="{BF07A904-0949-21DC-8154-B84049C52C1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688892" y="4405987"/>
                  <a:ext cx="80496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9" name="Input penna 8">
                  <a:extLst>
                    <a:ext uri="{FF2B5EF4-FFF2-40B4-BE49-F238E27FC236}">
                      <a16:creationId xmlns:a16="http://schemas.microsoft.com/office/drawing/2014/main" id="{31286988-B4AF-E4AD-094E-21881C309E04}"/>
                    </a:ext>
                  </a:extLst>
                </p14:cNvPr>
                <p14:cNvContentPartPr/>
                <p14:nvPr/>
              </p14:nvContentPartPr>
              <p14:xfrm>
                <a:off x="6829932" y="4591387"/>
                <a:ext cx="584280" cy="20880"/>
              </p14:xfrm>
            </p:contentPart>
          </mc:Choice>
          <mc:Fallback xmlns="">
            <p:pic>
              <p:nvPicPr>
                <p:cNvPr id="9" name="Input penna 8">
                  <a:extLst>
                    <a:ext uri="{FF2B5EF4-FFF2-40B4-BE49-F238E27FC236}">
                      <a16:creationId xmlns:a16="http://schemas.microsoft.com/office/drawing/2014/main" id="{31286988-B4AF-E4AD-094E-21881C309E04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823812" y="4585267"/>
                  <a:ext cx="59652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0" name="Input penna 9">
                  <a:extLst>
                    <a:ext uri="{FF2B5EF4-FFF2-40B4-BE49-F238E27FC236}">
                      <a16:creationId xmlns:a16="http://schemas.microsoft.com/office/drawing/2014/main" id="{52E6A746-3496-9714-005E-7FAE213E4C13}"/>
                    </a:ext>
                  </a:extLst>
                </p14:cNvPr>
                <p14:cNvContentPartPr/>
                <p14:nvPr/>
              </p14:nvContentPartPr>
              <p14:xfrm>
                <a:off x="7702932" y="4341907"/>
                <a:ext cx="753840" cy="42480"/>
              </p14:xfrm>
            </p:contentPart>
          </mc:Choice>
          <mc:Fallback xmlns="">
            <p:pic>
              <p:nvPicPr>
                <p:cNvPr id="10" name="Input penna 9">
                  <a:extLst>
                    <a:ext uri="{FF2B5EF4-FFF2-40B4-BE49-F238E27FC236}">
                      <a16:creationId xmlns:a16="http://schemas.microsoft.com/office/drawing/2014/main" id="{52E6A746-3496-9714-005E-7FAE213E4C13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96812" y="4335787"/>
                  <a:ext cx="76608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1" name="Input penna 10">
                  <a:extLst>
                    <a:ext uri="{FF2B5EF4-FFF2-40B4-BE49-F238E27FC236}">
                      <a16:creationId xmlns:a16="http://schemas.microsoft.com/office/drawing/2014/main" id="{D27CFF71-B68F-8563-CEE6-75CB1FA52B69}"/>
                    </a:ext>
                  </a:extLst>
                </p14:cNvPr>
                <p14:cNvContentPartPr/>
                <p14:nvPr/>
              </p14:nvContentPartPr>
              <p14:xfrm>
                <a:off x="6854772" y="4548547"/>
                <a:ext cx="530280" cy="34200"/>
              </p14:xfrm>
            </p:contentPart>
          </mc:Choice>
          <mc:Fallback xmlns="">
            <p:pic>
              <p:nvPicPr>
                <p:cNvPr id="11" name="Input penna 10">
                  <a:extLst>
                    <a:ext uri="{FF2B5EF4-FFF2-40B4-BE49-F238E27FC236}">
                      <a16:creationId xmlns:a16="http://schemas.microsoft.com/office/drawing/2014/main" id="{D27CFF71-B68F-8563-CEE6-75CB1FA52B69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848652" y="4542427"/>
                  <a:ext cx="542520" cy="464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933472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A059F75B-37A8-3127-8821-FB750953277F}"/>
              </a:ext>
            </a:extLst>
          </p:cNvPr>
          <p:cNvSpPr txBox="1">
            <a:spLocks/>
          </p:cNvSpPr>
          <p:nvPr/>
        </p:nvSpPr>
        <p:spPr>
          <a:xfrm>
            <a:off x="352425" y="193675"/>
            <a:ext cx="10515600" cy="873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>
                <a:solidFill>
                  <a:srgbClr val="21426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Premessa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F2CB9B7-9A79-D166-44DE-F0C96DE27CE2}"/>
              </a:ext>
            </a:extLst>
          </p:cNvPr>
          <p:cNvSpPr txBox="1"/>
          <p:nvPr/>
        </p:nvSpPr>
        <p:spPr>
          <a:xfrm>
            <a:off x="2039194" y="3348541"/>
            <a:ext cx="8557482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t-IT" sz="2400" b="0" i="0" dirty="0">
                <a:solidFill>
                  <a:srgbClr val="172B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IMPATTO su aspetti etici della ricerca ed accountability degli enti, progettazione  RRI e DMP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3B1E56A-02AC-9A1C-C1FE-A85AC4125116}"/>
              </a:ext>
            </a:extLst>
          </p:cNvPr>
          <p:cNvSpPr txBox="1"/>
          <p:nvPr/>
        </p:nvSpPr>
        <p:spPr>
          <a:xfrm>
            <a:off x="434487" y="4594880"/>
            <a:ext cx="1117088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20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delicato ambito delle attività di ricerca nel settore </a:t>
            </a:r>
            <a:r>
              <a:rPr lang="it-IT" sz="2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medico-sanitario</a:t>
            </a:r>
            <a:r>
              <a:rPr lang="it-IT" sz="20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che solitamente comporta il </a:t>
            </a:r>
            <a:r>
              <a:rPr lang="it-IT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trattamento di dati sensibili</a:t>
            </a:r>
            <a:r>
              <a:rPr lang="it-IT" sz="20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richiede un </a:t>
            </a:r>
            <a:r>
              <a:rPr lang="it-IT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attento monitoraggio da parte dell’Ateneo</a:t>
            </a:r>
            <a:r>
              <a:rPr lang="it-IT" sz="20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delle attività di trattamento svolte a motivo della natura e dell’importanza dei diritti in gioco e delle </a:t>
            </a:r>
            <a:r>
              <a:rPr lang="it-IT" sz="2000" b="1" u="sng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responsabilità</a:t>
            </a:r>
            <a:r>
              <a:rPr lang="it-IT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(civili, amministrative e penali) in capo ai ricercatori e agli enti</a:t>
            </a:r>
            <a:r>
              <a:rPr lang="it-IT" sz="20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  <p:graphicFrame>
        <p:nvGraphicFramePr>
          <p:cNvPr id="13" name="CasellaDiTesto 6">
            <a:extLst>
              <a:ext uri="{FF2B5EF4-FFF2-40B4-BE49-F238E27FC236}">
                <a16:creationId xmlns:a16="http://schemas.microsoft.com/office/drawing/2014/main" id="{767B172C-C75D-EEFA-0FA4-7C9971109E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6611304"/>
              </p:ext>
            </p:extLst>
          </p:nvPr>
        </p:nvGraphicFramePr>
        <p:xfrm>
          <a:off x="519531" y="83381"/>
          <a:ext cx="11000792" cy="3584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put penna 6">
                <a:extLst>
                  <a:ext uri="{FF2B5EF4-FFF2-40B4-BE49-F238E27FC236}">
                    <a16:creationId xmlns:a16="http://schemas.microsoft.com/office/drawing/2014/main" id="{A4297C2F-D271-A509-C91B-E4A35C845DD4}"/>
                  </a:ext>
                </a:extLst>
              </p14:cNvPr>
              <p14:cNvContentPartPr/>
              <p14:nvPr/>
            </p14:nvContentPartPr>
            <p14:xfrm>
              <a:off x="2617291" y="5466693"/>
              <a:ext cx="16560" cy="2520"/>
            </p14:xfrm>
          </p:contentPart>
        </mc:Choice>
        <mc:Fallback xmlns="">
          <p:pic>
            <p:nvPicPr>
              <p:cNvPr id="7" name="Input penna 6">
                <a:extLst>
                  <a:ext uri="{FF2B5EF4-FFF2-40B4-BE49-F238E27FC236}">
                    <a16:creationId xmlns:a16="http://schemas.microsoft.com/office/drawing/2014/main" id="{A4297C2F-D271-A509-C91B-E4A35C845DD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11171" y="5460573"/>
                <a:ext cx="28800" cy="1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Input penna 7">
                <a:extLst>
                  <a:ext uri="{FF2B5EF4-FFF2-40B4-BE49-F238E27FC236}">
                    <a16:creationId xmlns:a16="http://schemas.microsoft.com/office/drawing/2014/main" id="{6B28DD18-2227-06D6-E001-32084B1DC585}"/>
                  </a:ext>
                </a:extLst>
              </p14:cNvPr>
              <p14:cNvContentPartPr/>
              <p14:nvPr/>
            </p14:nvContentPartPr>
            <p14:xfrm>
              <a:off x="2504611" y="5445813"/>
              <a:ext cx="10440" cy="11520"/>
            </p14:xfrm>
          </p:contentPart>
        </mc:Choice>
        <mc:Fallback xmlns="">
          <p:pic>
            <p:nvPicPr>
              <p:cNvPr id="8" name="Input penna 7">
                <a:extLst>
                  <a:ext uri="{FF2B5EF4-FFF2-40B4-BE49-F238E27FC236}">
                    <a16:creationId xmlns:a16="http://schemas.microsoft.com/office/drawing/2014/main" id="{6B28DD18-2227-06D6-E001-32084B1DC58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498491" y="5439693"/>
                <a:ext cx="22680" cy="2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47927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55FCA33-1BA9-4D80-3BC8-C78312920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5" y="193675"/>
            <a:ext cx="10515600" cy="8731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z="2800" b="1" dirty="0">
                <a:solidFill>
                  <a:srgbClr val="21426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Adempimenti</a:t>
            </a:r>
          </a:p>
        </p:txBody>
      </p:sp>
      <p:graphicFrame>
        <p:nvGraphicFramePr>
          <p:cNvPr id="19" name="CasellaDiTesto 3">
            <a:extLst>
              <a:ext uri="{FF2B5EF4-FFF2-40B4-BE49-F238E27FC236}">
                <a16:creationId xmlns:a16="http://schemas.microsoft.com/office/drawing/2014/main" id="{C9D46D4C-BBB4-0B55-A128-E430CBED63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2724286"/>
              </p:ext>
            </p:extLst>
          </p:nvPr>
        </p:nvGraphicFramePr>
        <p:xfrm>
          <a:off x="352425" y="904672"/>
          <a:ext cx="11249025" cy="1754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Immagine 7">
            <a:extLst>
              <a:ext uri="{FF2B5EF4-FFF2-40B4-BE49-F238E27FC236}">
                <a16:creationId xmlns:a16="http://schemas.microsoft.com/office/drawing/2014/main" id="{B6F28E82-0C89-10F2-FB06-816F05AD46B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7236"/>
          <a:stretch>
            <a:fillRect/>
          </a:stretch>
        </p:blipFill>
        <p:spPr>
          <a:xfrm>
            <a:off x="143602" y="3729116"/>
            <a:ext cx="4594269" cy="2684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456223D8-4AFA-3226-F052-30FE2E9DE816}"/>
              </a:ext>
            </a:extLst>
          </p:cNvPr>
          <p:cNvSpPr txBox="1"/>
          <p:nvPr/>
        </p:nvSpPr>
        <p:spPr>
          <a:xfrm>
            <a:off x="4906145" y="2330404"/>
            <a:ext cx="6632034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DESCRIZIONE DEI TRATTAMENTI E DELLE FINALITÀ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TITOLARE E INTERESSI LEGITTIMI PERSEGUITI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VALUTAZIONE DELLA LEGITTIMITÀ, NECESSITÀ E PROPORZIONALITÀ DEI TRATTAMENTI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VALUTAZIONE MISURE PREVISTE PER AFFRONTARE I RISCHI 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11667803-1539-4D5B-5B53-37EF1FECEC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1409" y="3922602"/>
            <a:ext cx="4845232" cy="25316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Freccia a destra 11">
            <a:extLst>
              <a:ext uri="{FF2B5EF4-FFF2-40B4-BE49-F238E27FC236}">
                <a16:creationId xmlns:a16="http://schemas.microsoft.com/office/drawing/2014/main" id="{6CDDBEF3-82BA-2F46-C6D7-B087365B5F08}"/>
              </a:ext>
            </a:extLst>
          </p:cNvPr>
          <p:cNvSpPr/>
          <p:nvPr/>
        </p:nvSpPr>
        <p:spPr>
          <a:xfrm>
            <a:off x="4906145" y="4895097"/>
            <a:ext cx="1286990" cy="352478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7437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FE15868C-EA26-AAEF-D331-C11A70EDA0A7}"/>
              </a:ext>
            </a:extLst>
          </p:cNvPr>
          <p:cNvSpPr txBox="1">
            <a:spLocks/>
          </p:cNvSpPr>
          <p:nvPr/>
        </p:nvSpPr>
        <p:spPr>
          <a:xfrm>
            <a:off x="396224" y="394388"/>
            <a:ext cx="10515600" cy="873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>
                <a:solidFill>
                  <a:srgbClr val="21426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Altri soggetti coinvolti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A588440-423D-2BA4-68B8-84396E4B7FC8}"/>
              </a:ext>
            </a:extLst>
          </p:cNvPr>
          <p:cNvSpPr txBox="1">
            <a:spLocks/>
          </p:cNvSpPr>
          <p:nvPr/>
        </p:nvSpPr>
        <p:spPr>
          <a:xfrm>
            <a:off x="471487" y="3575837"/>
            <a:ext cx="10515600" cy="873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>
                <a:solidFill>
                  <a:srgbClr val="21426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Revisione organizzativa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AA6422A-FB81-B13F-9D53-13F18E0D1D27}"/>
              </a:ext>
            </a:extLst>
          </p:cNvPr>
          <p:cNvSpPr txBox="1"/>
          <p:nvPr/>
        </p:nvSpPr>
        <p:spPr>
          <a:xfrm>
            <a:off x="471487" y="4625259"/>
            <a:ext cx="112490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i="0" dirty="0">
                <a:solidFill>
                  <a:srgbClr val="172B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DPO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172B4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Referenti privacy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i="0" dirty="0">
                <a:solidFill>
                  <a:srgbClr val="172B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Nuove competenze negli uffici di supporto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i="0" dirty="0">
              <a:solidFill>
                <a:srgbClr val="172B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CasellaDiTesto 4">
            <a:extLst>
              <a:ext uri="{FF2B5EF4-FFF2-40B4-BE49-F238E27FC236}">
                <a16:creationId xmlns:a16="http://schemas.microsoft.com/office/drawing/2014/main" id="{F036E463-33EB-8C3A-441F-BC6CB52F54B9}"/>
              </a:ext>
            </a:extLst>
          </p:cNvPr>
          <p:cNvGraphicFramePr/>
          <p:nvPr/>
        </p:nvGraphicFramePr>
        <p:xfrm>
          <a:off x="546751" y="1267513"/>
          <a:ext cx="11249025" cy="2308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3057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D77E793A-FF92-2674-372C-0E53F8AB6426}"/>
              </a:ext>
            </a:extLst>
          </p:cNvPr>
          <p:cNvSpPr txBox="1">
            <a:spLocks/>
          </p:cNvSpPr>
          <p:nvPr/>
        </p:nvSpPr>
        <p:spPr>
          <a:xfrm>
            <a:off x="352425" y="193675"/>
            <a:ext cx="10515600" cy="873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21426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/>
              <a:t>Focus su ricerca biomedica e sperimentazioni cliniche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701A1AB-4A64-5C40-89E8-FE04A17BD6AB}"/>
              </a:ext>
            </a:extLst>
          </p:cNvPr>
          <p:cNvSpPr txBox="1"/>
          <p:nvPr/>
        </p:nvSpPr>
        <p:spPr>
          <a:xfrm>
            <a:off x="642257" y="914399"/>
            <a:ext cx="109074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UniTO</a:t>
            </a:r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7 dipartimenti medici su due poli territoriali, 2 Aree Ricerca e Innovazione con attività e competenze legate al </a:t>
            </a:r>
            <a:r>
              <a:rPr lang="it-IT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supporto sperimentazioni cliniche;</a:t>
            </a:r>
          </a:p>
          <a:p>
            <a:endParaRPr lang="it-IT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528 docenti                                                                                      6 persone supporto sperimentazioni                         								    cliniche (4 giuriste)</a:t>
            </a:r>
          </a:p>
        </p:txBody>
      </p:sp>
      <p:pic>
        <p:nvPicPr>
          <p:cNvPr id="7" name="Elemento grafico 6" descr="Gruppo di persone con riempimento a tinta unita">
            <a:extLst>
              <a:ext uri="{FF2B5EF4-FFF2-40B4-BE49-F238E27FC236}">
                <a16:creationId xmlns:a16="http://schemas.microsoft.com/office/drawing/2014/main" id="{474BAF8F-5917-6765-9EA8-80BB9F300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28056" y="2108739"/>
            <a:ext cx="2357535" cy="2357535"/>
          </a:xfrm>
          <a:prstGeom prst="rect">
            <a:avLst/>
          </a:prstGeom>
        </p:spPr>
      </p:pic>
      <p:pic>
        <p:nvPicPr>
          <p:cNvPr id="9" name="Elemento grafico 8" descr="Donna con riempimento a tinta unita">
            <a:extLst>
              <a:ext uri="{FF2B5EF4-FFF2-40B4-BE49-F238E27FC236}">
                <a16:creationId xmlns:a16="http://schemas.microsoft.com/office/drawing/2014/main" id="{F2688894-D77E-50DE-0EC0-C6CC6060F4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32505" y="2695012"/>
            <a:ext cx="592494" cy="592494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F8AE294-FE81-7541-E3BD-A70C07CA4AA7}"/>
              </a:ext>
            </a:extLst>
          </p:cNvPr>
          <p:cNvSpPr txBox="1"/>
          <p:nvPr/>
        </p:nvSpPr>
        <p:spPr>
          <a:xfrm>
            <a:off x="642257" y="4777273"/>
            <a:ext cx="11151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Supporto contrattuale, supporto alla predisposizione della documentazione per il CET, supporto alla predisposizione di budget di progetto, sottomissione del progetto, supporto per adempimenti GDPR, ….</a:t>
            </a:r>
          </a:p>
        </p:txBody>
      </p:sp>
      <p:pic>
        <p:nvPicPr>
          <p:cNvPr id="12" name="Elemento grafico 11" descr="Domande con riempimento a tinta unita">
            <a:extLst>
              <a:ext uri="{FF2B5EF4-FFF2-40B4-BE49-F238E27FC236}">
                <a16:creationId xmlns:a16="http://schemas.microsoft.com/office/drawing/2014/main" id="{E4EAAF31-C7BA-78C9-4A34-FB4A4BE54B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21440" y="5309829"/>
            <a:ext cx="1046585" cy="1046585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5579C85D-C575-8418-C812-8A338BA6AF2A}"/>
              </a:ext>
            </a:extLst>
          </p:cNvPr>
          <p:cNvSpPr txBox="1"/>
          <p:nvPr/>
        </p:nvSpPr>
        <p:spPr>
          <a:xfrm>
            <a:off x="4132680" y="2354963"/>
            <a:ext cx="2947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130:1</a:t>
            </a:r>
          </a:p>
        </p:txBody>
      </p:sp>
    </p:spTree>
    <p:extLst>
      <p:ext uri="{BB962C8B-B14F-4D97-AF65-F5344CB8AC3E}">
        <p14:creationId xmlns:p14="http://schemas.microsoft.com/office/powerpoint/2010/main" val="3356555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E1EE33-94C3-DD34-03B0-39F75BC70064}"/>
              </a:ext>
            </a:extLst>
          </p:cNvPr>
          <p:cNvSpPr txBox="1">
            <a:spLocks/>
          </p:cNvSpPr>
          <p:nvPr/>
        </p:nvSpPr>
        <p:spPr>
          <a:xfrm>
            <a:off x="346204" y="2874671"/>
            <a:ext cx="10515600" cy="873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>
                <a:solidFill>
                  <a:srgbClr val="21426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Dati sperimentazioni in Piemonte (DAIRI-R)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9AFF169-2AF0-01B0-837F-0A4CD9BE8245}"/>
              </a:ext>
            </a:extLst>
          </p:cNvPr>
          <p:cNvSpPr txBox="1"/>
          <p:nvPr/>
        </p:nvSpPr>
        <p:spPr>
          <a:xfrm>
            <a:off x="980686" y="3626498"/>
            <a:ext cx="11382376" cy="2754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it-IT" sz="1800" b="0" i="0" u="none" strike="noStrike" dirty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Calibri" panose="020F0502020204030204" pitchFamily="34" charset="0"/>
              </a:rPr>
              <a:t>A registro nel 2024, </a:t>
            </a:r>
            <a:r>
              <a:rPr lang="it-IT" sz="1800" b="1" i="0" u="none" strike="noStrike" dirty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Calibri" panose="020F0502020204030204" pitchFamily="34" charset="0"/>
              </a:rPr>
              <a:t>587 sperimentazioni cliniche </a:t>
            </a:r>
            <a:r>
              <a:rPr lang="it-IT" sz="1800" b="0" i="0" u="none" strike="noStrike" dirty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Calibri" panose="020F0502020204030204" pitchFamily="34" charset="0"/>
              </a:rPr>
              <a:t>totali in Piemonte di cui:</a:t>
            </a:r>
            <a:r>
              <a:rPr lang="it-IT" sz="18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it-IT" b="0" i="0" u="none" strike="noStrike" dirty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Calibri" panose="020F0502020204030204" pitchFamily="34" charset="0"/>
              </a:rPr>
              <a:t>196 PROFIT e  391 NO PROFIT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it-IT" sz="1100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it-IT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 rtl="0" fontAlgn="t">
              <a:spcBef>
                <a:spcPts val="0"/>
              </a:spcBef>
              <a:spcAft>
                <a:spcPts val="0"/>
              </a:spcAft>
            </a:pPr>
            <a:r>
              <a:rPr lang="it-IT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Di queste 215 hanno come referente scientifico docenti </a:t>
            </a:r>
            <a:r>
              <a:rPr lang="it-IT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UniTO</a:t>
            </a:r>
            <a:r>
              <a:rPr lang="it-IT" b="1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(36,6%)</a:t>
            </a:r>
            <a:r>
              <a:rPr lang="it-IT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: 83 profit e 132 no profit</a:t>
            </a:r>
            <a:br>
              <a:rPr lang="it-IT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</a:br>
            <a:endParaRPr lang="it-IT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 marL="3943350" lvl="8" indent="-285750" fontAlgn="t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AOU Città della Salute e della Scienza</a:t>
            </a:r>
          </a:p>
          <a:p>
            <a:pPr marL="3943350" lvl="8" indent="-285750" fontAlgn="t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AO Regina Margherita</a:t>
            </a:r>
          </a:p>
          <a:p>
            <a:pPr marL="3943350" lvl="8" indent="-285750" fontAlgn="t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AO Mauriziano</a:t>
            </a:r>
          </a:p>
          <a:p>
            <a:pPr marL="3943350" lvl="8" indent="-285750" fontAlgn="t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AOU San Luigi Gonzaga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it-IT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5061B5E7-5C04-4154-38EE-EA9C23D68A8D}"/>
              </a:ext>
            </a:extLst>
          </p:cNvPr>
          <p:cNvSpPr txBox="1">
            <a:spLocks/>
          </p:cNvSpPr>
          <p:nvPr/>
        </p:nvSpPr>
        <p:spPr>
          <a:xfrm>
            <a:off x="346204" y="111968"/>
            <a:ext cx="10515600" cy="873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>
                <a:solidFill>
                  <a:srgbClr val="214264"/>
                </a:solidFill>
                <a:latin typeface="Calibri"/>
                <a:ea typeface="Calibri"/>
                <a:cs typeface="Calibri"/>
              </a:rPr>
              <a:t>Progetti di ricerca:</a:t>
            </a:r>
          </a:p>
        </p:txBody>
      </p:sp>
      <p:pic>
        <p:nvPicPr>
          <p:cNvPr id="3" name="Elemento grafico 2" descr="Ospedale contorno">
            <a:extLst>
              <a:ext uri="{FF2B5EF4-FFF2-40B4-BE49-F238E27FC236}">
                <a16:creationId xmlns:a16="http://schemas.microsoft.com/office/drawing/2014/main" id="{8EE635F0-8435-4C4B-1461-442CC62BA1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54471" y="4808951"/>
            <a:ext cx="1331934" cy="1373687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11B7FBF-EC35-A4CB-2B95-5C17708DBE6C}"/>
              </a:ext>
            </a:extLst>
          </p:cNvPr>
          <p:cNvSpPr txBox="1"/>
          <p:nvPr/>
        </p:nvSpPr>
        <p:spPr>
          <a:xfrm>
            <a:off x="864576" y="1289538"/>
            <a:ext cx="9818517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dirty="0"/>
              <a:t>&gt;380 progetti di ricerca attivi in ambito biomedico</a:t>
            </a:r>
          </a:p>
        </p:txBody>
      </p:sp>
    </p:spTree>
    <p:extLst>
      <p:ext uri="{BB962C8B-B14F-4D97-AF65-F5344CB8AC3E}">
        <p14:creationId xmlns:p14="http://schemas.microsoft.com/office/powerpoint/2010/main" val="3225667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28AD919-794F-F645-3B91-53D771F3FCBB}"/>
              </a:ext>
            </a:extLst>
          </p:cNvPr>
          <p:cNvSpPr txBox="1">
            <a:spLocks/>
          </p:cNvSpPr>
          <p:nvPr/>
        </p:nvSpPr>
        <p:spPr>
          <a:xfrm>
            <a:off x="352425" y="193675"/>
            <a:ext cx="10515600" cy="873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21426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/>
              <a:t>Esigenza organizzativa:</a:t>
            </a:r>
          </a:p>
        </p:txBody>
      </p:sp>
      <p:pic>
        <p:nvPicPr>
          <p:cNvPr id="4" name="Elemento grafico 3" descr="Appunti selezionati con riempimento a tinta unita">
            <a:extLst>
              <a:ext uri="{FF2B5EF4-FFF2-40B4-BE49-F238E27FC236}">
                <a16:creationId xmlns:a16="http://schemas.microsoft.com/office/drawing/2014/main" id="{ABF70B23-0AA4-124C-467F-A830F9B53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4544" y="4120501"/>
            <a:ext cx="1551139" cy="1540701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61BF66F-A127-E6AD-0638-309BF03E38F9}"/>
              </a:ext>
            </a:extLst>
          </p:cNvPr>
          <p:cNvSpPr txBox="1"/>
          <p:nvPr/>
        </p:nvSpPr>
        <p:spPr>
          <a:xfrm>
            <a:off x="2204660" y="3791505"/>
            <a:ext cx="9399623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dirty="0">
                <a:solidFill>
                  <a:srgbClr val="153D64"/>
                </a:solidFill>
                <a:latin typeface="Calibri"/>
                <a:ea typeface="Calibri"/>
                <a:cs typeface="Calibri"/>
              </a:rPr>
              <a:t>FORM (ispirato all'ethic form del </a:t>
            </a:r>
            <a:r>
              <a:rPr lang="it-IT" dirty="0" err="1">
                <a:solidFill>
                  <a:srgbClr val="153D64"/>
                </a:solidFill>
                <a:latin typeface="Calibri"/>
                <a:ea typeface="Calibri"/>
                <a:cs typeface="Calibri"/>
              </a:rPr>
              <a:t>participant</a:t>
            </a:r>
            <a:r>
              <a:rPr lang="it-IT" dirty="0">
                <a:solidFill>
                  <a:srgbClr val="153D64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it-IT" dirty="0" err="1">
                <a:solidFill>
                  <a:srgbClr val="153D64"/>
                </a:solidFill>
                <a:latin typeface="Calibri"/>
                <a:ea typeface="Calibri"/>
                <a:cs typeface="Calibri"/>
              </a:rPr>
              <a:t>portal</a:t>
            </a:r>
            <a:r>
              <a:rPr lang="it-IT" dirty="0">
                <a:solidFill>
                  <a:srgbClr val="153D64"/>
                </a:solidFill>
                <a:latin typeface="Calibri"/>
                <a:ea typeface="Calibri"/>
                <a:cs typeface="Calibri"/>
              </a:rPr>
              <a:t>):</a:t>
            </a:r>
          </a:p>
          <a:p>
            <a:endParaRPr lang="it-IT" dirty="0">
              <a:solidFill>
                <a:srgbClr val="153D64"/>
              </a:solidFill>
              <a:latin typeface="Calibri"/>
              <a:ea typeface="Calibri"/>
              <a:cs typeface="Calibri"/>
            </a:endParaRPr>
          </a:p>
          <a:p>
            <a:endParaRPr lang="it-IT" dirty="0">
              <a:solidFill>
                <a:srgbClr val="153D64"/>
              </a:solidFill>
              <a:latin typeface="Calibri"/>
              <a:ea typeface="Calibri"/>
              <a:cs typeface="Calibri"/>
            </a:endParaRPr>
          </a:p>
          <a:p>
            <a:r>
              <a:rPr lang="it-IT" dirty="0">
                <a:solidFill>
                  <a:srgbClr val="153D64"/>
                </a:solidFill>
                <a:latin typeface="Calibri"/>
                <a:ea typeface="Calibri"/>
                <a:cs typeface="Calibri"/>
              </a:rPr>
              <a:t>Questionario guidato per verificare il rispetto degli adempimenti </a:t>
            </a:r>
          </a:p>
          <a:p>
            <a:endParaRPr lang="it-IT" dirty="0">
              <a:solidFill>
                <a:srgbClr val="153D64"/>
              </a:solidFill>
              <a:latin typeface="Calibri"/>
              <a:ea typeface="Calibri"/>
              <a:cs typeface="Calibri"/>
            </a:endParaRPr>
          </a:p>
          <a:p>
            <a:r>
              <a:rPr lang="it-IT" dirty="0">
                <a:solidFill>
                  <a:srgbClr val="153D64"/>
                </a:solidFill>
                <a:latin typeface="Calibri"/>
                <a:ea typeface="Calibri"/>
                <a:cs typeface="Calibri"/>
              </a:rPr>
              <a:t>Suddiviso in  2 sezioni: CBA e CET, circa </a:t>
            </a:r>
            <a:r>
              <a:rPr lang="it-IT" b="1" dirty="0">
                <a:solidFill>
                  <a:srgbClr val="153D64"/>
                </a:solidFill>
                <a:latin typeface="Calibri"/>
                <a:ea typeface="Calibri"/>
                <a:cs typeface="Calibri"/>
              </a:rPr>
              <a:t>60 domande</a:t>
            </a:r>
            <a:r>
              <a:rPr lang="it-IT" dirty="0">
                <a:solidFill>
                  <a:srgbClr val="153D64"/>
                </a:solidFill>
                <a:latin typeface="Calibri"/>
                <a:ea typeface="Calibri"/>
                <a:cs typeface="Calibri"/>
              </a:rPr>
              <a:t> nel caso più complesso (trattamento di dati personali sensibili e trasferimento a terzi extra-UE)</a:t>
            </a:r>
          </a:p>
          <a:p>
            <a:endParaRPr lang="it-IT" dirty="0">
              <a:solidFill>
                <a:srgbClr val="153D64"/>
              </a:solidFill>
              <a:latin typeface="Calibri"/>
              <a:ea typeface="Calibri"/>
              <a:cs typeface="Calibri"/>
            </a:endParaRPr>
          </a:p>
        </p:txBody>
      </p:sp>
      <p:graphicFrame>
        <p:nvGraphicFramePr>
          <p:cNvPr id="8" name="CasellaDiTesto 2">
            <a:extLst>
              <a:ext uri="{FF2B5EF4-FFF2-40B4-BE49-F238E27FC236}">
                <a16:creationId xmlns:a16="http://schemas.microsoft.com/office/drawing/2014/main" id="{23D153AC-3E81-FD07-1E61-FDFB8F629433}"/>
              </a:ext>
            </a:extLst>
          </p:cNvPr>
          <p:cNvGraphicFramePr/>
          <p:nvPr/>
        </p:nvGraphicFramePr>
        <p:xfrm>
          <a:off x="352425" y="1184988"/>
          <a:ext cx="11404146" cy="2031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524871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ca936f2b-b15a-4bc2-b91f-7ccbd76fa7d1}" enabled="0" method="" siteId="{ca936f2b-b15a-4bc2-b91f-7ccbd76fa7d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771</Words>
  <Application>Microsoft Office PowerPoint</Application>
  <PresentationFormat>Widescreen</PresentationFormat>
  <Paragraphs>80</Paragraphs>
  <Slides>16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3" baseType="lpstr">
      <vt:lpstr>Aptos</vt:lpstr>
      <vt:lpstr>Aptos Display</vt:lpstr>
      <vt:lpstr>Arial</vt:lpstr>
      <vt:lpstr>Arial,Bold</vt:lpstr>
      <vt:lpstr>Calibri</vt:lpstr>
      <vt:lpstr>Symbol</vt:lpstr>
      <vt:lpstr>Tema di Office</vt:lpstr>
      <vt:lpstr>Presentazione standard di PowerPoint</vt:lpstr>
      <vt:lpstr>Regolamento EU 2016/679</vt:lpstr>
      <vt:lpstr>Presentazione standard di PowerPoint</vt:lpstr>
      <vt:lpstr>Presentazione standard di PowerPoint</vt:lpstr>
      <vt:lpstr>Adempimenti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Riferimenti e link utili</vt:lpstr>
    </vt:vector>
  </TitlesOfParts>
  <Company>Universita degli studi di Torino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Antonella Trombetta</dc:creator>
  <cp:lastModifiedBy>Antonella Trombetta</cp:lastModifiedBy>
  <cp:revision>154</cp:revision>
  <dcterms:created xsi:type="dcterms:W3CDTF">2025-06-30T10:23:20Z</dcterms:created>
  <dcterms:modified xsi:type="dcterms:W3CDTF">2025-07-02T17:40:02Z</dcterms:modified>
</cp:coreProperties>
</file>